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134960329" r:id="rId2"/>
    <p:sldId id="2134960324" r:id="rId3"/>
    <p:sldId id="2134960317" r:id="rId4"/>
    <p:sldId id="2134960328" r:id="rId5"/>
    <p:sldId id="2134960322" r:id="rId6"/>
    <p:sldId id="2134960327" r:id="rId7"/>
    <p:sldId id="2134960355" r:id="rId8"/>
    <p:sldId id="2134960332" r:id="rId9"/>
    <p:sldId id="2134960337" r:id="rId10"/>
    <p:sldId id="2134960318" r:id="rId11"/>
    <p:sldId id="2134960326" r:id="rId12"/>
    <p:sldId id="2134960323" r:id="rId13"/>
    <p:sldId id="2134960340" r:id="rId14"/>
    <p:sldId id="2134960321" r:id="rId15"/>
    <p:sldId id="2134960333" r:id="rId16"/>
    <p:sldId id="2134960353" r:id="rId17"/>
    <p:sldId id="2134960334" r:id="rId18"/>
    <p:sldId id="2134960352" r:id="rId19"/>
    <p:sldId id="2134960336" r:id="rId20"/>
    <p:sldId id="2134960351" r:id="rId21"/>
    <p:sldId id="2134960342" r:id="rId22"/>
    <p:sldId id="2134960341" r:id="rId23"/>
    <p:sldId id="2134960350" r:id="rId24"/>
    <p:sldId id="2134960349" r:id="rId25"/>
    <p:sldId id="2134960346" r:id="rId26"/>
    <p:sldId id="2134960344" r:id="rId27"/>
    <p:sldId id="2134960335" r:id="rId28"/>
    <p:sldId id="2134960320" r:id="rId29"/>
    <p:sldId id="2134960330" r:id="rId30"/>
    <p:sldId id="2134960347" r:id="rId31"/>
    <p:sldId id="2134960325" r:id="rId32"/>
    <p:sldId id="2134960331" r:id="rId33"/>
    <p:sldId id="2134960345" r:id="rId34"/>
    <p:sldId id="2134960339" r:id="rId35"/>
    <p:sldId id="2134960354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8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87B98-9F37-4722-A48B-07AA82E94D53}" type="datetimeFigureOut">
              <a:rPr lang="nl-BE" smtClean="0"/>
              <a:t>24/05/2024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A96A8-47BA-4128-86AA-766E019D3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306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14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244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60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1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36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919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83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20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534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58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82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054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60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37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19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575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06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428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91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97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9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24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104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3946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45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022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504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17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35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92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38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5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6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Patient-</a:t>
            </a:r>
            <a:r>
              <a:rPr lang="en-US" dirty="0" err="1"/>
              <a:t>centred</a:t>
            </a:r>
            <a:r>
              <a:rPr lang="en-US" dirty="0"/>
              <a:t>,</a:t>
            </a:r>
            <a:r>
              <a:rPr lang="en-US" baseline="0" dirty="0"/>
              <a:t> multidisciplinary approach</a:t>
            </a:r>
          </a:p>
          <a:p>
            <a:pPr marL="228600" indent="-228600">
              <a:buAutoNum type="arabicPeriod"/>
            </a:pPr>
            <a:r>
              <a:rPr lang="en-US" baseline="0" dirty="0"/>
              <a:t>Equitable access to novel technology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Personalized medicine</a:t>
            </a:r>
          </a:p>
          <a:p>
            <a:pPr marL="228600" indent="-228600">
              <a:buAutoNum type="arabicPeriod"/>
            </a:pPr>
            <a:r>
              <a:rPr lang="en-US" baseline="0" dirty="0"/>
              <a:t>Consistent Health Technology Assessment (HTA) should be performed for </a:t>
            </a:r>
            <a:r>
              <a:rPr lang="en-US" baseline="0" dirty="0" err="1"/>
              <a:t>optimised</a:t>
            </a:r>
            <a:r>
              <a:rPr lang="en-US" baseline="0" dirty="0"/>
              <a:t> allocation of resources</a:t>
            </a:r>
          </a:p>
          <a:p>
            <a:pPr marL="228600" indent="-228600">
              <a:buAutoNum type="arabicPeriod"/>
            </a:pPr>
            <a:r>
              <a:rPr lang="en-US" baseline="0" dirty="0"/>
              <a:t>Awareness campaigns</a:t>
            </a:r>
          </a:p>
          <a:p>
            <a:pPr marL="228600" indent="-228600">
              <a:buAutoNum type="arabicPeriod"/>
            </a:pPr>
            <a:r>
              <a:rPr lang="en-US" baseline="0" dirty="0"/>
              <a:t>Survivorship cancer plans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236C5-3ECE-C54D-8F97-10B0DB32E1A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91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7AD250-D6FD-9643-8CFD-CB1847354EDE}" type="datetimeFigureOut">
              <a:rPr lang="nl-NL" smtClean="0">
                <a:ea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24-5-2024</a:t>
            </a:fld>
            <a:endParaRPr lang="nl-NL">
              <a:ea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28E37-FC99-D44C-9D16-B6EC7564B492}" type="slidenum">
              <a:rPr lang="nl-NL" smtClean="0">
                <a:ea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8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Tahoma" charset="0"/>
                <a:cs typeface="Tahoma" charset="0"/>
              </a:defRPr>
            </a:lvl1pPr>
          </a:lstStyle>
          <a:p>
            <a:pPr>
              <a:defRPr/>
            </a:pPr>
            <a:fld id="{9714F5B3-4C20-DB41-946B-32F7D2AFC64B}" type="datetimeFigureOut">
              <a:rPr lang="nl-NL"/>
              <a:pPr>
                <a:defRPr/>
              </a:pPr>
              <a:t>24-5-2024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Tahoma" charset="0"/>
                <a:cs typeface="Tahoma" charset="0"/>
              </a:defRPr>
            </a:lvl1pPr>
          </a:lstStyle>
          <a:p>
            <a:pPr>
              <a:defRPr/>
            </a:pPr>
            <a:fld id="{A8D66CB0-409D-A34B-AFB0-4FA36172B86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12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anose="020B0604030504040204" pitchFamily="34" charset="0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 panose="020B0604030504040204" pitchFamily="34" charset="0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ahoma" panose="020B0604030504040204" pitchFamily="34" charset="0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ahoma" panose="020B0604030504040204" pitchFamily="34" charset="0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0.jpeg"/><Relationship Id="rId11" Type="http://schemas.openxmlformats.org/officeDocument/2006/relationships/image" Target="../media/image4.jp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e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.jpg"/><Relationship Id="rId5" Type="http://schemas.openxmlformats.org/officeDocument/2006/relationships/image" Target="../media/image39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49.png"/><Relationship Id="rId11" Type="http://schemas.openxmlformats.org/officeDocument/2006/relationships/image" Target="../media/image4.jp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1.jpe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4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.jpg"/><Relationship Id="rId5" Type="http://schemas.openxmlformats.org/officeDocument/2006/relationships/image" Target="../media/image56.jp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jpeg"/><Relationship Id="rId11" Type="http://schemas.openxmlformats.org/officeDocument/2006/relationships/image" Target="../media/image4.jp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1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6" Type="http://schemas.openxmlformats.org/officeDocument/2006/relationships/image" Target="cid:part5.03030809.05050306@parlicentre.org" TargetMode="External"/><Relationship Id="rId5" Type="http://schemas.openxmlformats.org/officeDocument/2006/relationships/image" Target="../media/image6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10" Type="http://schemas.openxmlformats.org/officeDocument/2006/relationships/image" Target="../media/image4.jpg"/><Relationship Id="rId4" Type="http://schemas.openxmlformats.org/officeDocument/2006/relationships/image" Target="../media/image1.jpeg"/><Relationship Id="rId9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4.jpg"/><Relationship Id="rId5" Type="http://schemas.openxmlformats.org/officeDocument/2006/relationships/image" Target="../media/image79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4.jpg"/><Relationship Id="rId4" Type="http://schemas.openxmlformats.org/officeDocument/2006/relationships/image" Target="../media/image1.jpe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4.jpg"/><Relationship Id="rId5" Type="http://schemas.openxmlformats.org/officeDocument/2006/relationships/image" Target="../media/image85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jp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4.jpg"/><Relationship Id="rId5" Type="http://schemas.openxmlformats.org/officeDocument/2006/relationships/image" Target="../media/image86.pn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87.jpg"/><Relationship Id="rId5" Type="http://schemas.openxmlformats.org/officeDocument/2006/relationships/image" Target="../media/image20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4.jpg"/><Relationship Id="rId5" Type="http://schemas.openxmlformats.org/officeDocument/2006/relationships/image" Target="../media/image91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jpg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7.jpeg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6.jpg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.jpg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DBE0A-3AF3-4ED0-8135-8AFAFAB2A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4"/>
          <a:stretch/>
        </p:blipFill>
        <p:spPr>
          <a:xfrm>
            <a:off x="410993" y="1286326"/>
            <a:ext cx="5631050" cy="363058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AB9325-4BAC-4F23-A417-9E78EE7881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11377" r="1" b="13288"/>
          <a:stretch/>
        </p:blipFill>
        <p:spPr>
          <a:xfrm>
            <a:off x="6181387" y="2513765"/>
            <a:ext cx="5599620" cy="324448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3F7A9-0C66-40E4-8418-C87C5926DFC4}"/>
              </a:ext>
            </a:extLst>
          </p:cNvPr>
          <p:cNvSpPr txBox="1"/>
          <p:nvPr/>
        </p:nvSpPr>
        <p:spPr>
          <a:xfrm>
            <a:off x="3226518" y="400963"/>
            <a:ext cx="562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Birthday</a:t>
            </a:r>
            <a:r>
              <a:rPr lang="nl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EuropaUomo</a:t>
            </a:r>
            <a:r>
              <a:rPr lang="nl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Milan 2004</a:t>
            </a:r>
          </a:p>
        </p:txBody>
      </p:sp>
      <p:pic>
        <p:nvPicPr>
          <p:cNvPr id="8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26486F99-FB3F-41F9-8E34-78B386069B5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68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image3">
            <a:extLst>
              <a:ext uri="{FF2B5EF4-FFF2-40B4-BE49-F238E27FC236}">
                <a16:creationId xmlns:a16="http://schemas.microsoft.com/office/drawing/2014/main" id="{7ED3ED5B-BCD5-40C6-A73A-1A036ED6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9" b="5795"/>
          <a:stretch/>
        </p:blipFill>
        <p:spPr bwMode="auto">
          <a:xfrm>
            <a:off x="8971005" y="378941"/>
            <a:ext cx="2174789" cy="173541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0D2FC-87CE-48CE-8136-B5B2F69F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898" y="2497975"/>
            <a:ext cx="4572000" cy="3429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DBD5A0-DF84-4033-9D9B-C970A659D8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4" t="3325" r="1424" b="5392"/>
          <a:stretch/>
        </p:blipFill>
        <p:spPr>
          <a:xfrm>
            <a:off x="460259" y="378941"/>
            <a:ext cx="3097856" cy="218302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F8D60479-ED0E-4D41-8648-A5CC7E6E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48" y="1194052"/>
            <a:ext cx="2828983" cy="903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C2698-ACB6-4C65-ABFB-754A5F505E61}"/>
              </a:ext>
            </a:extLst>
          </p:cNvPr>
          <p:cNvSpPr txBox="1"/>
          <p:nvPr/>
        </p:nvSpPr>
        <p:spPr>
          <a:xfrm>
            <a:off x="5360920" y="48017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2012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E5079-C45D-4614-A13E-DB8E671EA6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0544" y="2697779"/>
            <a:ext cx="2666319" cy="302939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A5448-F1E6-4864-92DE-2AEBF0464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65" y="3143633"/>
            <a:ext cx="3143250" cy="241935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725CD7-664E-46F7-8CF9-CC64C4E93B97}"/>
              </a:ext>
            </a:extLst>
          </p:cNvPr>
          <p:cNvSpPr txBox="1"/>
          <p:nvPr/>
        </p:nvSpPr>
        <p:spPr>
          <a:xfrm>
            <a:off x="3940544" y="299426"/>
            <a:ext cx="430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</a:t>
            </a:r>
            <a:r>
              <a:rPr lang="nl-B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Parliament</a:t>
            </a:r>
            <a:r>
              <a:rPr lang="nl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</a:t>
            </a:r>
          </a:p>
        </p:txBody>
      </p:sp>
      <p:pic>
        <p:nvPicPr>
          <p:cNvPr id="11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94B95091-1964-4083-B3D7-A2F9F023F609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4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10D2D-2662-44DB-A8E8-16EB648AD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74" y="1226707"/>
            <a:ext cx="5481881" cy="411141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Afbeelding 1" descr="Screen Shot 2017-01-13 at 12.43.50.png">
            <a:extLst>
              <a:ext uri="{FF2B5EF4-FFF2-40B4-BE49-F238E27FC236}">
                <a16:creationId xmlns:a16="http://schemas.microsoft.com/office/drawing/2014/main" id="{43AD0646-AE96-439A-B048-713249F9F1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843">
            <a:off x="6540615" y="583427"/>
            <a:ext cx="1988569" cy="2808689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6985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575E3-A270-4FA5-9DA2-3A24F78BA452}"/>
              </a:ext>
            </a:extLst>
          </p:cNvPr>
          <p:cNvSpPr txBox="1"/>
          <p:nvPr/>
        </p:nvSpPr>
        <p:spPr>
          <a:xfrm>
            <a:off x="767181" y="320524"/>
            <a:ext cx="4894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</a:t>
            </a:r>
            <a:r>
              <a:rPr lang="nl-B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Parliament</a:t>
            </a:r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4B05B14-B044-4B03-835B-6824B2C5B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81761" y="4228689"/>
            <a:ext cx="4642023" cy="149287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216FB5AD-775E-40EC-9360-7679F81E8F1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19B10-38FC-4949-B78A-4CACF90E3C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02" y="2141836"/>
            <a:ext cx="2604185" cy="173612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469043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B3D45F-995E-4C85-806B-84FAD478D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73" y="335913"/>
            <a:ext cx="7175157" cy="538136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89965B56-8BED-40B3-8ED7-68E112CAB20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E69A51-B8D8-4473-9DD5-8A99A95551E5}"/>
              </a:ext>
            </a:extLst>
          </p:cNvPr>
          <p:cNvSpPr txBox="1"/>
          <p:nvPr/>
        </p:nvSpPr>
        <p:spPr>
          <a:xfrm>
            <a:off x="799070" y="1210962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2E3D0-2714-4079-90A2-1F78E28D1C1E}"/>
              </a:ext>
            </a:extLst>
          </p:cNvPr>
          <p:cNvSpPr txBox="1"/>
          <p:nvPr/>
        </p:nvSpPr>
        <p:spPr>
          <a:xfrm>
            <a:off x="9803027" y="1210962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Antwerp</a:t>
            </a:r>
            <a:endParaRPr lang="nl-B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7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EFDB1-D89C-454D-8E54-6D077AC42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0" y="1134766"/>
            <a:ext cx="6834126" cy="45596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CDBE5-9818-41BD-9F55-2A535D8DFE76}"/>
              </a:ext>
            </a:extLst>
          </p:cNvPr>
          <p:cNvSpPr txBox="1"/>
          <p:nvPr/>
        </p:nvSpPr>
        <p:spPr>
          <a:xfrm>
            <a:off x="1680272" y="230930"/>
            <a:ext cx="386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Men… LTPC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11652-7B2A-4024-BC9C-12CD34AB4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036" y="1890584"/>
            <a:ext cx="4611645" cy="307683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11259-561F-43B6-A801-522922C076B6}"/>
              </a:ext>
            </a:extLst>
          </p:cNvPr>
          <p:cNvSpPr txBox="1"/>
          <p:nvPr/>
        </p:nvSpPr>
        <p:spPr>
          <a:xfrm>
            <a:off x="9504075" y="76543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pic>
        <p:nvPicPr>
          <p:cNvPr id="8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7A002425-072C-4961-9415-33ED2F78D7C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1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0E6058-2DE2-48E1-B28B-BC05C8485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742" y="346865"/>
            <a:ext cx="5094343" cy="286556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5097A1-6C4F-4FD8-91CC-AEB263AC6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322848"/>
            <a:ext cx="4478063" cy="251891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4A198-B867-43C5-9A94-90D453D80F8E}"/>
              </a:ext>
            </a:extLst>
          </p:cNvPr>
          <p:cNvSpPr txBox="1"/>
          <p:nvPr/>
        </p:nvSpPr>
        <p:spPr>
          <a:xfrm>
            <a:off x="4409593" y="4079621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 </a:t>
            </a:r>
            <a:r>
              <a:rPr lang="nl-BE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Mastris</a:t>
            </a:r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BF4149-8934-44D3-9C4C-A504AFDBA3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r="11234" b="5073"/>
          <a:stretch/>
        </p:blipFill>
        <p:spPr>
          <a:xfrm>
            <a:off x="398736" y="271998"/>
            <a:ext cx="3854721" cy="556976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767E0315-5EF3-40E2-A4B5-5BC83544ACA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8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90FA6-4F3E-4A4B-AF57-DFAC70DE4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65" y="971550"/>
            <a:ext cx="4998308" cy="374873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EDA145-EC65-4E02-8005-0765A9C3C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507" y="1186249"/>
            <a:ext cx="6194853" cy="464613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40463B-CC68-4224-A5D6-4FEC14414CCD}"/>
              </a:ext>
            </a:extLst>
          </p:cNvPr>
          <p:cNvSpPr txBox="1"/>
          <p:nvPr/>
        </p:nvSpPr>
        <p:spPr>
          <a:xfrm>
            <a:off x="2850291" y="249924"/>
            <a:ext cx="4894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</a:t>
            </a:r>
            <a:r>
              <a:rPr lang="nl-B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Parliament</a:t>
            </a:r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</p:txBody>
      </p:sp>
      <p:pic>
        <p:nvPicPr>
          <p:cNvPr id="6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2A81C65C-F11F-4F82-881A-B9C9E73D56E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09B8AC88-5288-4545-9BCC-F3A4629977F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/>
          <a:srcRect l="50393" t="84961" r="39564" b="7914"/>
          <a:stretch/>
        </p:blipFill>
        <p:spPr>
          <a:xfrm>
            <a:off x="2415721" y="4977423"/>
            <a:ext cx="1792043" cy="714883"/>
          </a:xfrm>
          <a:prstGeom prst="rect">
            <a:avLst/>
          </a:prstGeom>
        </p:spPr>
      </p:pic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6732650E-A8B2-46E8-83E8-DFAB2C5E465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/>
          <a:srcRect l="41550" t="84961" r="54073" b="7914"/>
          <a:stretch/>
        </p:blipFill>
        <p:spPr>
          <a:xfrm>
            <a:off x="1631962" y="4977423"/>
            <a:ext cx="783759" cy="71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9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4869C5A3-9AD5-4E87-8297-0327407B3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241986"/>
            <a:ext cx="8321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nl-BE" sz="2800" b="1" dirty="0">
                <a:solidFill>
                  <a:srgbClr val="4D5A6F"/>
                </a:solidFill>
                <a:latin typeface="Times New Roman" panose="02020603050405020304" pitchFamily="18" charset="0"/>
                <a:ea typeface="MS PGothic" charset="0"/>
                <a:cs typeface="Times New Roman" panose="02020603050405020304" pitchFamily="18" charset="0"/>
              </a:rPr>
              <a:t>               </a:t>
            </a:r>
            <a:r>
              <a:rPr lang="en-GB" altLang="nl-BE" sz="2800" b="1" dirty="0">
                <a:latin typeface="Times New Roman" panose="02020603050405020304" pitchFamily="18" charset="0"/>
                <a:ea typeface="MS PGothic" charset="0"/>
                <a:cs typeface="Times New Roman" panose="02020603050405020304" pitchFamily="18" charset="0"/>
              </a:rPr>
              <a:t>EAU Patient Information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nl-BE" sz="2800" b="1" dirty="0">
                <a:latin typeface="Times New Roman" panose="02020603050405020304" pitchFamily="18" charset="0"/>
                <a:ea typeface="MS PGothic" charset="0"/>
                <a:cs typeface="Times New Roman" panose="02020603050405020304" pitchFamily="18" charset="0"/>
              </a:rPr>
              <a:t>Copenhagen 2018 – Patient-oriented meeting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81A155-FBF4-4F31-8941-8CB6F0C5B9C6}"/>
              </a:ext>
            </a:extLst>
          </p:cNvPr>
          <p:cNvSpPr/>
          <p:nvPr/>
        </p:nvSpPr>
        <p:spPr>
          <a:xfrm>
            <a:off x="634411" y="1696728"/>
            <a:ext cx="8088312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Bladder cancer</a:t>
            </a:r>
          </a:p>
          <a:p>
            <a:pPr marL="342900" indent="-342900">
              <a:buFontTx/>
              <a:buChar char="-"/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Kidney cancer</a:t>
            </a:r>
          </a:p>
          <a:p>
            <a:pPr marL="342900" indent="-342900">
              <a:buFontTx/>
              <a:buChar char="-"/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Prostate cancer</a:t>
            </a:r>
          </a:p>
          <a:p>
            <a:pPr marL="342900" indent="-342900">
              <a:buFontTx/>
              <a:buChar char="-"/>
              <a:defRPr/>
            </a:pP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Collaboration with: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European Cancer Patient Coalition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Europa Uomo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IKCC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Fight Bladder Cancer UK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Mitrofanoff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Support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EAUN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59E4532-CFD7-40B4-8268-B18CD6B684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79" y="2960118"/>
            <a:ext cx="2768653" cy="10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B95FD58-0148-43EB-A827-82BABC92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797" y="2960118"/>
            <a:ext cx="2039571" cy="10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CCD95D9-9A0B-420D-ABB6-A39897FF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55" y="4688165"/>
            <a:ext cx="2101040" cy="105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EC6C376-068C-4B8D-9893-A8AF7F7025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67" y="4343260"/>
            <a:ext cx="2231301" cy="139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5871C469-DE93-4243-B97E-4C82DE3FC9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049" t="9303" b="71050"/>
          <a:stretch/>
        </p:blipFill>
        <p:spPr>
          <a:xfrm>
            <a:off x="4903402" y="4710910"/>
            <a:ext cx="1629597" cy="1002536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61EA1772-40D7-4EC5-BEA8-CF6F585E586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1552229"/>
            <a:ext cx="5369514" cy="10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5A2895-C768-4A97-96AC-217DCFD91093}"/>
              </a:ext>
            </a:extLst>
          </p:cNvPr>
          <p:cNvSpPr/>
          <p:nvPr/>
        </p:nvSpPr>
        <p:spPr>
          <a:xfrm>
            <a:off x="1013253" y="3558746"/>
            <a:ext cx="1499287" cy="27184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C53B10F8-9E41-4DEF-BF6F-814A54EBA12E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86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46A19-D7EE-4E4B-976E-70ACB4020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818" y="1714351"/>
            <a:ext cx="4572396" cy="3429297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6D4547-838C-4245-9112-6AE0C8124F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511180"/>
              </p:ext>
            </p:extLst>
          </p:nvPr>
        </p:nvGraphicFramePr>
        <p:xfrm>
          <a:off x="1092972" y="478675"/>
          <a:ext cx="54181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17011391" imgH="17011606" progId="AcroExch.Document.DC">
                  <p:embed/>
                </p:oleObj>
              </mc:Choice>
              <mc:Fallback>
                <p:oleObj name="Acrobat Document" r:id="rId6" imgW="17011391" imgH="170116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2972" y="478675"/>
                        <a:ext cx="54181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2E5CA6F-4F2A-48A4-ABCB-2F12CC9D78CE}"/>
              </a:ext>
            </a:extLst>
          </p:cNvPr>
          <p:cNvSpPr txBox="1"/>
          <p:nvPr/>
        </p:nvSpPr>
        <p:spPr>
          <a:xfrm>
            <a:off x="8740346" y="4786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pic>
        <p:nvPicPr>
          <p:cNvPr id="5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017FAD84-7895-4AF7-BF41-B2A3F9AC03D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77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94E2E-C29D-4DA4-8D5A-08D3358828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26487" r="11081" b="29189"/>
          <a:stretch/>
        </p:blipFill>
        <p:spPr>
          <a:xfrm rot="10800000">
            <a:off x="547917" y="1455199"/>
            <a:ext cx="11096166" cy="421243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86FEC0-B7B4-4338-B310-B40E89339C04}"/>
              </a:ext>
            </a:extLst>
          </p:cNvPr>
          <p:cNvSpPr txBox="1"/>
          <p:nvPr/>
        </p:nvSpPr>
        <p:spPr>
          <a:xfrm>
            <a:off x="4300151" y="420130"/>
            <a:ext cx="3336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Barcelona EAU19</a:t>
            </a:r>
          </a:p>
        </p:txBody>
      </p:sp>
      <p:pic>
        <p:nvPicPr>
          <p:cNvPr id="4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A0AB5818-0606-4E7F-B777-FE8D391D72A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53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C9E3F-F16C-4D3A-B89E-50A7A36194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17902" r="17622" b="11794"/>
          <a:stretch/>
        </p:blipFill>
        <p:spPr>
          <a:xfrm>
            <a:off x="5995669" y="1532237"/>
            <a:ext cx="5695054" cy="363288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C10F4-D34E-45E0-8046-AC00E1720D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5308" r="-76" b="4645"/>
          <a:stretch/>
        </p:blipFill>
        <p:spPr>
          <a:xfrm>
            <a:off x="609600" y="1532237"/>
            <a:ext cx="5173363" cy="363288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5B7F8C-B153-4349-BCD1-14BE8938CDBD}"/>
              </a:ext>
            </a:extLst>
          </p:cNvPr>
          <p:cNvSpPr txBox="1"/>
          <p:nvPr/>
        </p:nvSpPr>
        <p:spPr>
          <a:xfrm>
            <a:off x="966247" y="428368"/>
            <a:ext cx="10375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EAUPI </a:t>
            </a:r>
            <a:r>
              <a:rPr lang="nl-BE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Thematic</a:t>
            </a:r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Session</a:t>
            </a:r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EAU19 Barcelona</a:t>
            </a:r>
          </a:p>
        </p:txBody>
      </p:sp>
      <p:pic>
        <p:nvPicPr>
          <p:cNvPr id="6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C7A8DFA0-D99C-4DAE-A977-B010A7D32E0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2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A25B7-77D3-4B22-929D-3DA4F79D89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t="15914" r="10392" b="17340"/>
          <a:stretch/>
        </p:blipFill>
        <p:spPr>
          <a:xfrm>
            <a:off x="392106" y="3651840"/>
            <a:ext cx="2967686" cy="194689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94003-4939-4899-8B3B-842E51628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27" y="338061"/>
            <a:ext cx="2726576" cy="204493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8BC0B8-1D8C-4CBE-8167-BBAB58F494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18599" r="8249" b="15565"/>
          <a:stretch/>
        </p:blipFill>
        <p:spPr>
          <a:xfrm>
            <a:off x="3871785" y="2829066"/>
            <a:ext cx="4539048" cy="275337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0EE0B-EBA3-4B54-A514-97B99B1B0356}"/>
              </a:ext>
            </a:extLst>
          </p:cNvPr>
          <p:cNvSpPr txBox="1"/>
          <p:nvPr/>
        </p:nvSpPr>
        <p:spPr>
          <a:xfrm>
            <a:off x="604056" y="5642610"/>
            <a:ext cx="2498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Eoghan </a:t>
            </a:r>
            <a:r>
              <a:rPr lang="nl-BE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Cahill</a:t>
            </a:r>
            <a:r>
              <a:rPr lang="nl-BE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Elias </a:t>
            </a:r>
            <a:r>
              <a:rPr lang="nl-BE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Valverde</a:t>
            </a:r>
            <a:endParaRPr lang="nl-BE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1F2C8-54BF-41E6-AB23-E2BA321866EE}"/>
              </a:ext>
            </a:extLst>
          </p:cNvPr>
          <p:cNvSpPr txBox="1"/>
          <p:nvPr/>
        </p:nvSpPr>
        <p:spPr>
          <a:xfrm>
            <a:off x="5097534" y="5669093"/>
            <a:ext cx="2438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</a:t>
            </a:r>
            <a:r>
              <a:rPr lang="nl-BE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Gaffney</a:t>
            </a:r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Kathy Redmond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A4BC73-E37B-464E-B219-937C31B19DF9}"/>
              </a:ext>
            </a:extLst>
          </p:cNvPr>
          <p:cNvSpPr txBox="1"/>
          <p:nvPr/>
        </p:nvSpPr>
        <p:spPr>
          <a:xfrm>
            <a:off x="6149779" y="2407546"/>
            <a:ext cx="1017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Fabio </a:t>
            </a:r>
            <a:r>
              <a:rPr lang="nl-BE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Sereni</a:t>
            </a:r>
            <a:endParaRPr lang="nl-BE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85681-46DA-4BE9-B95B-6CD6B2D72F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33" y="3509319"/>
            <a:ext cx="3082561" cy="231192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EB2D09-49D1-481E-A964-CA778726FD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919" y="343802"/>
            <a:ext cx="2917975" cy="218848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02612D-35B0-4E9F-8788-E724D6A137C8}"/>
              </a:ext>
            </a:extLst>
          </p:cNvPr>
          <p:cNvSpPr txBox="1"/>
          <p:nvPr/>
        </p:nvSpPr>
        <p:spPr>
          <a:xfrm>
            <a:off x="9266918" y="2552067"/>
            <a:ext cx="2347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Page        Christian </a:t>
            </a:r>
            <a:r>
              <a:rPr lang="nl-BE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Ligensa</a:t>
            </a:r>
            <a:endParaRPr lang="nl-BE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380BEC-A840-4EB1-A4A3-5F283372E9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6" y="338061"/>
            <a:ext cx="3125585" cy="234418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5CCDB0-BD0E-4302-A8B7-06D1E623E581}"/>
              </a:ext>
            </a:extLst>
          </p:cNvPr>
          <p:cNvSpPr txBox="1"/>
          <p:nvPr/>
        </p:nvSpPr>
        <p:spPr>
          <a:xfrm>
            <a:off x="2187641" y="2751546"/>
            <a:ext cx="1428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Lynn </a:t>
            </a:r>
            <a:r>
              <a:rPr lang="nl-BE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Faulds</a:t>
            </a:r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Wood</a:t>
            </a:r>
          </a:p>
        </p:txBody>
      </p:sp>
      <p:pic>
        <p:nvPicPr>
          <p:cNvPr id="25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66CC50AD-DE61-4F0A-B0A0-6430BE0BB48D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F0DBED-A35D-469E-B119-5DB6CE893574}"/>
              </a:ext>
            </a:extLst>
          </p:cNvPr>
          <p:cNvSpPr txBox="1"/>
          <p:nvPr/>
        </p:nvSpPr>
        <p:spPr>
          <a:xfrm>
            <a:off x="523682" y="2966164"/>
            <a:ext cx="2456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Birthday</a:t>
            </a:r>
            <a:r>
              <a:rPr lang="nl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EuropaUomo</a:t>
            </a:r>
            <a:endParaRPr lang="nl-B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Milan 2004</a:t>
            </a:r>
          </a:p>
        </p:txBody>
      </p:sp>
    </p:spTree>
    <p:extLst>
      <p:ext uri="{BB962C8B-B14F-4D97-AF65-F5344CB8AC3E}">
        <p14:creationId xmlns:p14="http://schemas.microsoft.com/office/powerpoint/2010/main" val="2648605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0">
            <a:extLst>
              <a:ext uri="{FF2B5EF4-FFF2-40B4-BE49-F238E27FC236}">
                <a16:creationId xmlns:a16="http://schemas.microsoft.com/office/drawing/2014/main" id="{C8AF43FB-7A76-4B3E-8360-A50E94A579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086"/>
          <a:stretch/>
        </p:blipFill>
        <p:spPr>
          <a:xfrm>
            <a:off x="520091" y="435509"/>
            <a:ext cx="2478482" cy="24507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Afbeelding 13">
            <a:extLst>
              <a:ext uri="{FF2B5EF4-FFF2-40B4-BE49-F238E27FC236}">
                <a16:creationId xmlns:a16="http://schemas.microsoft.com/office/drawing/2014/main" id="{7093E0F7-18ED-4383-BC07-8B35A0250C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16945" r="42813" b="48055"/>
          <a:stretch/>
        </p:blipFill>
        <p:spPr>
          <a:xfrm>
            <a:off x="1005017" y="3333100"/>
            <a:ext cx="4220800" cy="245078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Afbeelding 14">
            <a:extLst>
              <a:ext uri="{FF2B5EF4-FFF2-40B4-BE49-F238E27FC236}">
                <a16:creationId xmlns:a16="http://schemas.microsoft.com/office/drawing/2014/main" id="{993221B3-0244-46AA-BABC-69B9EBB3D3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1" t="45384" r="44433" b="34836"/>
          <a:stretch/>
        </p:blipFill>
        <p:spPr>
          <a:xfrm>
            <a:off x="5717058" y="766120"/>
            <a:ext cx="5958957" cy="280365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Tekstvak 1">
            <a:extLst>
              <a:ext uri="{FF2B5EF4-FFF2-40B4-BE49-F238E27FC236}">
                <a16:creationId xmlns:a16="http://schemas.microsoft.com/office/drawing/2014/main" id="{46864007-E510-4230-9CC4-C82756FE1119}"/>
              </a:ext>
            </a:extLst>
          </p:cNvPr>
          <p:cNvSpPr txBox="1"/>
          <p:nvPr/>
        </p:nvSpPr>
        <p:spPr>
          <a:xfrm>
            <a:off x="5958735" y="4690299"/>
            <a:ext cx="5475602" cy="5232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nl-BE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nl-BE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sustained</a:t>
            </a:r>
            <a:r>
              <a:rPr lang="nl-BE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nl-BE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</a:t>
            </a:r>
          </a:p>
        </p:txBody>
      </p:sp>
      <p:pic>
        <p:nvPicPr>
          <p:cNvPr id="6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87A7615A-91FF-4AD1-BE7E-A5B65A33E23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60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d:part5.03030809.05050306@parlicentre.org">
            <a:extLst>
              <a:ext uri="{FF2B5EF4-FFF2-40B4-BE49-F238E27FC236}">
                <a16:creationId xmlns:a16="http://schemas.microsoft.com/office/drawing/2014/main" id="{FD06A15C-9B8E-472D-9B76-12C82066A7BF}"/>
              </a:ext>
            </a:extLst>
          </p:cNvPr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30455" r="16493" b="37087"/>
          <a:stretch>
            <a:fillRect/>
          </a:stretch>
        </p:blipFill>
        <p:spPr bwMode="auto">
          <a:xfrm>
            <a:off x="2845153" y="376193"/>
            <a:ext cx="7217943" cy="23335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EB96C3-4262-4C97-A7B4-7C71EB25585F}"/>
              </a:ext>
            </a:extLst>
          </p:cNvPr>
          <p:cNvSpPr txBox="1"/>
          <p:nvPr/>
        </p:nvSpPr>
        <p:spPr>
          <a:xfrm>
            <a:off x="284205" y="18424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iCPS</a:t>
            </a:r>
            <a:r>
              <a:rPr lang="nl-B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7139D-7DB2-4535-B94D-E92C1876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46459" r="2965" b="24596"/>
          <a:stretch/>
        </p:blipFill>
        <p:spPr>
          <a:xfrm>
            <a:off x="457198" y="3379573"/>
            <a:ext cx="10203069" cy="2333548"/>
          </a:xfrm>
          <a:prstGeom prst="rect">
            <a:avLst/>
          </a:prstGeom>
        </p:spPr>
      </p:pic>
      <p:pic>
        <p:nvPicPr>
          <p:cNvPr id="7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F50E56CD-78E8-4F90-B2F1-2F990569EE3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619241-B8D1-46D2-A683-47EF89B30085}"/>
              </a:ext>
            </a:extLst>
          </p:cNvPr>
          <p:cNvSpPr/>
          <p:nvPr/>
        </p:nvSpPr>
        <p:spPr>
          <a:xfrm>
            <a:off x="3410712" y="1144879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49BDB-D812-48AD-8AF7-FB0A73A19E48}"/>
              </a:ext>
            </a:extLst>
          </p:cNvPr>
          <p:cNvSpPr txBox="1"/>
          <p:nvPr/>
        </p:nvSpPr>
        <p:spPr>
          <a:xfrm>
            <a:off x="976101" y="269869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iCPS</a:t>
            </a:r>
            <a:r>
              <a:rPr lang="nl-B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AB9E27-D457-4AE9-B824-22624E04B64C}"/>
              </a:ext>
            </a:extLst>
          </p:cNvPr>
          <p:cNvSpPr/>
          <p:nvPr/>
        </p:nvSpPr>
        <p:spPr>
          <a:xfrm>
            <a:off x="3410712" y="3721607"/>
            <a:ext cx="557784" cy="5819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A05344-3267-4429-BC92-CFC6A5453B3C}"/>
              </a:ext>
            </a:extLst>
          </p:cNvPr>
          <p:cNvSpPr/>
          <p:nvPr/>
        </p:nvSpPr>
        <p:spPr>
          <a:xfrm>
            <a:off x="777319" y="3782153"/>
            <a:ext cx="557784" cy="5819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3CCDC9-00D3-422A-A3C8-528F1DB09409}"/>
              </a:ext>
            </a:extLst>
          </p:cNvPr>
          <p:cNvSpPr/>
          <p:nvPr/>
        </p:nvSpPr>
        <p:spPr>
          <a:xfrm>
            <a:off x="9256776" y="3651503"/>
            <a:ext cx="557784" cy="5819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8061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87391-AE09-4FB8-AC74-AE29675212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37117" r="3693" b="43243"/>
          <a:stretch/>
        </p:blipFill>
        <p:spPr>
          <a:xfrm>
            <a:off x="1845274" y="669505"/>
            <a:ext cx="7834185" cy="1346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0E119-113E-4689-8479-38A1643ACB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1930" r="24290" b="32786"/>
          <a:stretch/>
        </p:blipFill>
        <p:spPr>
          <a:xfrm>
            <a:off x="3314824" y="3429000"/>
            <a:ext cx="8316097" cy="2038865"/>
          </a:xfrm>
          <a:prstGeom prst="rect">
            <a:avLst/>
          </a:prstGeom>
        </p:spPr>
      </p:pic>
      <p:pic>
        <p:nvPicPr>
          <p:cNvPr id="8" name="Afbeelding 4">
            <a:extLst>
              <a:ext uri="{FF2B5EF4-FFF2-40B4-BE49-F238E27FC236}">
                <a16:creationId xmlns:a16="http://schemas.microsoft.com/office/drawing/2014/main" id="{84D29FFA-11FF-4A56-A999-12B25D1509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613"/>
          <a:stretch/>
        </p:blipFill>
        <p:spPr>
          <a:xfrm>
            <a:off x="414143" y="2739854"/>
            <a:ext cx="2448436" cy="3034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70A00-FB04-43EA-9615-9B46BC6D6273}"/>
              </a:ext>
            </a:extLst>
          </p:cNvPr>
          <p:cNvSpPr txBox="1"/>
          <p:nvPr/>
        </p:nvSpPr>
        <p:spPr>
          <a:xfrm>
            <a:off x="284205" y="18424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iCPS</a:t>
            </a:r>
            <a:r>
              <a:rPr lang="nl-B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F85F3-634E-46A6-A958-059B2F225973}"/>
              </a:ext>
            </a:extLst>
          </p:cNvPr>
          <p:cNvSpPr txBox="1"/>
          <p:nvPr/>
        </p:nvSpPr>
        <p:spPr>
          <a:xfrm>
            <a:off x="7971243" y="2828518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iCPS</a:t>
            </a:r>
            <a:r>
              <a:rPr lang="nl-B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36B801-07F6-4176-97D2-8C628F83B52C}"/>
              </a:ext>
            </a:extLst>
          </p:cNvPr>
          <p:cNvSpPr/>
          <p:nvPr/>
        </p:nvSpPr>
        <p:spPr>
          <a:xfrm>
            <a:off x="2757040" y="852271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B21DFF-6962-44B8-9191-7B172E7E579D}"/>
              </a:ext>
            </a:extLst>
          </p:cNvPr>
          <p:cNvSpPr/>
          <p:nvPr/>
        </p:nvSpPr>
        <p:spPr>
          <a:xfrm>
            <a:off x="8743249" y="1013764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5B0905-864C-4EB9-AAF1-6AED973E1935}"/>
              </a:ext>
            </a:extLst>
          </p:cNvPr>
          <p:cNvSpPr/>
          <p:nvPr/>
        </p:nvSpPr>
        <p:spPr>
          <a:xfrm>
            <a:off x="3314824" y="918786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984172-0900-4418-A64F-5EE1B811E475}"/>
              </a:ext>
            </a:extLst>
          </p:cNvPr>
          <p:cNvSpPr/>
          <p:nvPr/>
        </p:nvSpPr>
        <p:spPr>
          <a:xfrm>
            <a:off x="6675120" y="4326991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A9B783-B1B5-4E03-9C89-BBEE8F43C01B}"/>
              </a:ext>
            </a:extLst>
          </p:cNvPr>
          <p:cNvSpPr/>
          <p:nvPr/>
        </p:nvSpPr>
        <p:spPr>
          <a:xfrm>
            <a:off x="8668512" y="4265253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E511D12-2308-439C-ADCA-196E38C17493}"/>
              </a:ext>
            </a:extLst>
          </p:cNvPr>
          <p:cNvSpPr/>
          <p:nvPr/>
        </p:nvSpPr>
        <p:spPr>
          <a:xfrm>
            <a:off x="10817352" y="3504031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E2658048-8EB0-4FFB-B2E5-1E2F71FF839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5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0F2F2-8016-41F6-AC42-2E374F712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4" y="374657"/>
            <a:ext cx="5729416" cy="38176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Picture 3" descr="https://image.jimcdn.com/app/cms/image/transf/dimension=299x10000:format=png/path/sfc78bcc9ed7ad750/image/ia9c59848f20eafef/version/1563289996/image.png">
            <a:extLst>
              <a:ext uri="{FF2B5EF4-FFF2-40B4-BE49-F238E27FC236}">
                <a16:creationId xmlns:a16="http://schemas.microsoft.com/office/drawing/2014/main" id="{685A42BF-0DC9-400B-B545-D8F5A7A6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22" y="4374556"/>
            <a:ext cx="4055326" cy="14783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A15EE0-5C7A-4F3C-B9BC-72A1A1863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8242" y="1230784"/>
            <a:ext cx="4903574" cy="367768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2FEF741-9B42-4112-8454-06F8034A6DC0}"/>
              </a:ext>
            </a:extLst>
          </p:cNvPr>
          <p:cNvSpPr/>
          <p:nvPr/>
        </p:nvSpPr>
        <p:spPr>
          <a:xfrm>
            <a:off x="8482048" y="2598775"/>
            <a:ext cx="469928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979F57-B654-4E16-AFBB-E3B5A0BA18AD}"/>
              </a:ext>
            </a:extLst>
          </p:cNvPr>
          <p:cNvSpPr/>
          <p:nvPr/>
        </p:nvSpPr>
        <p:spPr>
          <a:xfrm>
            <a:off x="3803904" y="1437487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81EB429D-C8DB-4BCF-AB54-4CB9F80E748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61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48898-9472-498B-B574-C2CE688A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66" y="274680"/>
            <a:ext cx="6002294" cy="409950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3D781-8425-473A-BB27-B5F71C509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852" y="4160418"/>
            <a:ext cx="7037431" cy="156487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46B1E4-E5B4-404B-B7D3-3D3A6972AA09}"/>
              </a:ext>
            </a:extLst>
          </p:cNvPr>
          <p:cNvSpPr/>
          <p:nvPr/>
        </p:nvSpPr>
        <p:spPr>
          <a:xfrm>
            <a:off x="10997514" y="5041557"/>
            <a:ext cx="593124" cy="148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AD48337-99A4-4FAE-9339-A59B00BEC499}"/>
              </a:ext>
            </a:extLst>
          </p:cNvPr>
          <p:cNvSpPr/>
          <p:nvPr/>
        </p:nvSpPr>
        <p:spPr>
          <a:xfrm>
            <a:off x="4526280" y="4032504"/>
            <a:ext cx="1975104" cy="612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C45BE1E-ED44-4194-841A-4B3BC0E67812}"/>
              </a:ext>
            </a:extLst>
          </p:cNvPr>
          <p:cNvSpPr/>
          <p:nvPr/>
        </p:nvSpPr>
        <p:spPr>
          <a:xfrm rot="2199414">
            <a:off x="6313136" y="4666931"/>
            <a:ext cx="694995" cy="184927"/>
          </a:xfrm>
          <a:prstGeom prst="rightArrow">
            <a:avLst>
              <a:gd name="adj1" fmla="val 50000"/>
              <a:gd name="adj2" fmla="val 500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189079EA-4744-4E4C-BA0F-6B7056FAC11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06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F5EF6-DD2B-43AA-82BD-3CADE549BA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12773" r="28261" b="13108"/>
          <a:stretch/>
        </p:blipFill>
        <p:spPr>
          <a:xfrm>
            <a:off x="4572000" y="569902"/>
            <a:ext cx="2907957" cy="267168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58B0189-A9F8-4877-8915-2E64390D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850" y="302739"/>
            <a:ext cx="3888432" cy="553395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6B72-739B-464D-9E2B-6E7E4D627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985" y="954645"/>
            <a:ext cx="3386147" cy="213771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34FA2-FA16-4844-9938-B0F4BBEB0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107" y="3616411"/>
            <a:ext cx="4440558" cy="222027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4378AD6E-2D8B-4E36-BD98-B97BDBFC4FED" descr="image1.JPG">
            <a:extLst>
              <a:ext uri="{FF2B5EF4-FFF2-40B4-BE49-F238E27FC236}">
                <a16:creationId xmlns:a16="http://schemas.microsoft.com/office/drawing/2014/main" id="{AD9AF397-4497-4F99-B2AF-2D90A79B0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/>
          <a:stretch/>
        </p:blipFill>
        <p:spPr bwMode="auto">
          <a:xfrm rot="5400000">
            <a:off x="8403767" y="2996130"/>
            <a:ext cx="2250376" cy="244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CC9E307-AC5F-47A3-9173-6868AF38E245}"/>
              </a:ext>
            </a:extLst>
          </p:cNvPr>
          <p:cNvSpPr/>
          <p:nvPr/>
        </p:nvSpPr>
        <p:spPr>
          <a:xfrm>
            <a:off x="2893508" y="1985319"/>
            <a:ext cx="599335" cy="313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F4FA3CB2-1DF8-4EDC-AF64-568E1D366A2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33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B81E2-FAA7-43C2-B295-189A08F99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09" y="266056"/>
            <a:ext cx="5529391" cy="274876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BEC45-BF06-4EAC-A407-76FFF77D0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110" y="2686543"/>
            <a:ext cx="4874998" cy="307894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646243C-F801-4B50-9C6E-5759CE804A3A}"/>
              </a:ext>
            </a:extLst>
          </p:cNvPr>
          <p:cNvSpPr/>
          <p:nvPr/>
        </p:nvSpPr>
        <p:spPr>
          <a:xfrm>
            <a:off x="4401033" y="2034745"/>
            <a:ext cx="739378" cy="1977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D86C0F-1D27-44B5-87C8-C9DBE87785E3}"/>
              </a:ext>
            </a:extLst>
          </p:cNvPr>
          <p:cNvSpPr/>
          <p:nvPr/>
        </p:nvSpPr>
        <p:spPr>
          <a:xfrm>
            <a:off x="10943276" y="5102023"/>
            <a:ext cx="722903" cy="313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2E093-F983-4B52-9689-434CDD33C604}"/>
              </a:ext>
            </a:extLst>
          </p:cNvPr>
          <p:cNvSpPr txBox="1"/>
          <p:nvPr/>
        </p:nvSpPr>
        <p:spPr>
          <a:xfrm>
            <a:off x="6194853" y="370702"/>
            <a:ext cx="124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A9F43-3340-4821-B988-51E6B1D3C949}"/>
              </a:ext>
            </a:extLst>
          </p:cNvPr>
          <p:cNvSpPr txBox="1"/>
          <p:nvPr/>
        </p:nvSpPr>
        <p:spPr>
          <a:xfrm>
            <a:off x="10513508" y="1970844"/>
            <a:ext cx="124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pic>
        <p:nvPicPr>
          <p:cNvPr id="9" name="Picture 2" descr="https://pbs.twimg.com/media/Dq2fM1pXgAUBgGM.jpg">
            <a:extLst>
              <a:ext uri="{FF2B5EF4-FFF2-40B4-BE49-F238E27FC236}">
                <a16:creationId xmlns:a16="http://schemas.microsoft.com/office/drawing/2014/main" id="{82C027C7-44C4-4722-BE8A-2F4CE6CAC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-404" r="19523" b="120"/>
          <a:stretch/>
        </p:blipFill>
        <p:spPr bwMode="auto">
          <a:xfrm>
            <a:off x="1960605" y="3270422"/>
            <a:ext cx="2578444" cy="2560969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8BEAF7C-CB33-4A5A-9FC8-1C4244C6B72C}"/>
              </a:ext>
            </a:extLst>
          </p:cNvPr>
          <p:cNvSpPr/>
          <p:nvPr/>
        </p:nvSpPr>
        <p:spPr>
          <a:xfrm>
            <a:off x="2127504" y="4221722"/>
            <a:ext cx="557784" cy="658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00F47EF7-D68D-41CD-8733-435C1E994CE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7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8DBE5D-3EAA-42E1-954F-DE6B09360E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" t="5146" r="2891" b="18585"/>
          <a:stretch/>
        </p:blipFill>
        <p:spPr>
          <a:xfrm>
            <a:off x="1719078" y="1013254"/>
            <a:ext cx="8132367" cy="478842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A0EF98-0F2F-4020-B7BB-87890E3166C1}"/>
              </a:ext>
            </a:extLst>
          </p:cNvPr>
          <p:cNvSpPr txBox="1"/>
          <p:nvPr/>
        </p:nvSpPr>
        <p:spPr>
          <a:xfrm>
            <a:off x="2710249" y="214557"/>
            <a:ext cx="6289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 </a:t>
            </a:r>
            <a:r>
              <a:rPr lang="nl-BE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 </a:t>
            </a:r>
            <a:r>
              <a:rPr lang="nl-BE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endParaRPr lang="nl-B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4A7462B8-E029-4669-84ED-470D5C0251B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87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5AD3F-2201-471B-B470-520369D58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740" y="213991"/>
            <a:ext cx="2419740" cy="6877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944C75-B2C2-1066-BB30-F6739A92C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597" y="213991"/>
            <a:ext cx="2047875" cy="790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916DF9-60D3-9A9D-0D4B-DB8C59F37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15" y="1145490"/>
            <a:ext cx="10463514" cy="2789499"/>
          </a:xfrm>
          <a:prstGeom prst="rect">
            <a:avLst/>
          </a:prstGeom>
          <a:ln w="38100">
            <a:solidFill>
              <a:srgbClr val="33CCFF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6DA64D-D68E-FBE7-214B-7A8A87ACC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52" y="3348145"/>
            <a:ext cx="4591774" cy="258280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95293-D3C7-1722-6587-6AC3447F03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00" r="7488"/>
          <a:stretch/>
        </p:blipFill>
        <p:spPr>
          <a:xfrm>
            <a:off x="6756807" y="3328533"/>
            <a:ext cx="3978803" cy="262203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ABEDC-C6F2-4A2F-8B20-70A781169D67}"/>
              </a:ext>
            </a:extLst>
          </p:cNvPr>
          <p:cNvSpPr txBox="1"/>
          <p:nvPr/>
        </p:nvSpPr>
        <p:spPr>
          <a:xfrm>
            <a:off x="4637903" y="347668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Brussels 2023</a:t>
            </a:r>
          </a:p>
        </p:txBody>
      </p:sp>
      <p:pic>
        <p:nvPicPr>
          <p:cNvPr id="16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721C7F65-61D0-4DD1-A4E2-A01F007EB148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3D7146B-8E2C-4238-B7A9-5DDE72F27CA9}"/>
              </a:ext>
            </a:extLst>
          </p:cNvPr>
          <p:cNvSpPr/>
          <p:nvPr/>
        </p:nvSpPr>
        <p:spPr>
          <a:xfrm>
            <a:off x="8798011" y="2021254"/>
            <a:ext cx="494270" cy="65604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86A964-9390-42F4-8A63-7042E3B2DA96}"/>
              </a:ext>
            </a:extLst>
          </p:cNvPr>
          <p:cNvSpPr/>
          <p:nvPr/>
        </p:nvSpPr>
        <p:spPr>
          <a:xfrm>
            <a:off x="9679856" y="5266944"/>
            <a:ext cx="1174072" cy="305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8692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60E7B-4DCB-42F0-85F2-27356B9C3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563" y="1145802"/>
            <a:ext cx="8103744" cy="4566396"/>
          </a:xfrm>
          <a:prstGeom prst="rect">
            <a:avLst/>
          </a:prstGeom>
          <a:ln w="38100">
            <a:solidFill>
              <a:srgbClr val="33CCFF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75BF9E-2BA7-49F9-83BA-0C2848DDCDE7}"/>
              </a:ext>
            </a:extLst>
          </p:cNvPr>
          <p:cNvSpPr/>
          <p:nvPr/>
        </p:nvSpPr>
        <p:spPr>
          <a:xfrm>
            <a:off x="1449937" y="259755"/>
            <a:ext cx="8686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BE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EAU </a:t>
            </a:r>
            <a:r>
              <a:rPr lang="nl-BE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Patient</a:t>
            </a:r>
            <a:r>
              <a:rPr lang="nl-BE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Advocacy</a:t>
            </a:r>
            <a:r>
              <a:rPr lang="nl-BE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Medal</a:t>
            </a:r>
            <a:r>
              <a:rPr lang="nl-BE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Excellence</a:t>
            </a:r>
          </a:p>
        </p:txBody>
      </p:sp>
      <p:pic>
        <p:nvPicPr>
          <p:cNvPr id="5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50216A0E-CE8A-4C56-9124-83DA8C87E5B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04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5F5BB0-1629-40C7-B630-B6E509FC7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79" y="257691"/>
            <a:ext cx="3632859" cy="2724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E21170-D3CC-453A-B191-6CE7EF074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361" y="257691"/>
            <a:ext cx="3632860" cy="2724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EEDA8-3F5C-43A1-8D00-EA8C47E8A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79" y="3133900"/>
            <a:ext cx="3632859" cy="2724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CAC8-EDAE-46DB-8553-8E1916D1C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5361" y="3133899"/>
            <a:ext cx="3632860" cy="2724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EEEF54-50E2-4886-AA51-65C96CE5EC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197"/>
          <a:stretch/>
        </p:blipFill>
        <p:spPr>
          <a:xfrm>
            <a:off x="4436029" y="1737361"/>
            <a:ext cx="3380509" cy="2327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1DF15-4605-4167-A275-3C61296307BB}"/>
              </a:ext>
            </a:extLst>
          </p:cNvPr>
          <p:cNvSpPr txBox="1"/>
          <p:nvPr/>
        </p:nvSpPr>
        <p:spPr>
          <a:xfrm>
            <a:off x="4465264" y="510747"/>
            <a:ext cx="3261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Assembly 2006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4A9070-42E2-479B-8E18-A7052652A28D}"/>
              </a:ext>
            </a:extLst>
          </p:cNvPr>
          <p:cNvSpPr/>
          <p:nvPr/>
        </p:nvSpPr>
        <p:spPr>
          <a:xfrm>
            <a:off x="1861752" y="510746"/>
            <a:ext cx="2117124" cy="37893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F66B4AE5-1F67-461F-AE10-0546385D51B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7474A3-D0EF-4138-A58C-512AFB16E2BB}"/>
              </a:ext>
            </a:extLst>
          </p:cNvPr>
          <p:cNvSpPr/>
          <p:nvPr/>
        </p:nvSpPr>
        <p:spPr>
          <a:xfrm>
            <a:off x="8279027" y="1491049"/>
            <a:ext cx="2940908" cy="3624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ED001-4ACE-432C-B7B4-434FDDAF6479}"/>
              </a:ext>
            </a:extLst>
          </p:cNvPr>
          <p:cNvSpPr/>
          <p:nvPr/>
        </p:nvSpPr>
        <p:spPr>
          <a:xfrm>
            <a:off x="8341336" y="4596714"/>
            <a:ext cx="2952739" cy="24877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094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7924D-D9DD-4DA1-AF08-34F1ED4D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91" y="1577747"/>
            <a:ext cx="678794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7B1B9-0A87-4736-9265-A26816A04AE8}"/>
              </a:ext>
            </a:extLst>
          </p:cNvPr>
          <p:cNvSpPr txBox="1"/>
          <p:nvPr/>
        </p:nvSpPr>
        <p:spPr>
          <a:xfrm>
            <a:off x="4323281" y="402336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</a:t>
            </a:r>
            <a:r>
              <a:rPr lang="nl-BE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nl-B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1B558A-8D41-498B-BF9B-9F7648484F8C}"/>
              </a:ext>
            </a:extLst>
          </p:cNvPr>
          <p:cNvSpPr/>
          <p:nvPr/>
        </p:nvSpPr>
        <p:spPr>
          <a:xfrm>
            <a:off x="1085500" y="1374475"/>
            <a:ext cx="2949077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B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EUPROMS I</a:t>
            </a:r>
          </a:p>
          <a:p>
            <a:pPr>
              <a:spcAft>
                <a:spcPts val="0"/>
              </a:spcAft>
            </a:pPr>
            <a:endParaRPr lang="nl-BE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EUPROMS II</a:t>
            </a:r>
          </a:p>
          <a:p>
            <a:pPr>
              <a:spcAft>
                <a:spcPts val="0"/>
              </a:spcAft>
            </a:pPr>
            <a:endParaRPr lang="nl-BE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EUPROPER</a:t>
            </a:r>
          </a:p>
          <a:p>
            <a:pPr>
              <a:spcAft>
                <a:spcPts val="0"/>
              </a:spcAft>
            </a:pPr>
            <a:endParaRPr lang="nl-BE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Webinars: </a:t>
            </a:r>
          </a:p>
          <a:p>
            <a:pPr>
              <a:spcAft>
                <a:spcPts val="0"/>
              </a:spcAft>
            </a:pPr>
            <a:r>
              <a:rPr lang="nl-B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Active Surveillance</a:t>
            </a:r>
          </a:p>
          <a:p>
            <a:pPr>
              <a:spcAft>
                <a:spcPts val="0"/>
              </a:spcAft>
            </a:pPr>
            <a:endParaRPr lang="nl-BE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Summer School 2024</a:t>
            </a:r>
          </a:p>
          <a:p>
            <a:pPr>
              <a:spcAft>
                <a:spcPts val="0"/>
              </a:spcAft>
            </a:pPr>
            <a:endParaRPr lang="nl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nl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F4EC3054-EAC7-4E40-979D-75B59799C9B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65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225816-3855-4A5B-80C8-BA49F022DC01}"/>
              </a:ext>
            </a:extLst>
          </p:cNvPr>
          <p:cNvSpPr/>
          <p:nvPr/>
        </p:nvSpPr>
        <p:spPr>
          <a:xfrm>
            <a:off x="614682" y="2302857"/>
            <a:ext cx="694740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Already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behind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scene)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Euomo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2004.</a:t>
            </a:r>
          </a:p>
          <a:p>
            <a:pPr>
              <a:spcAft>
                <a:spcPts val="0"/>
              </a:spcAft>
            </a:pPr>
            <a:endParaRPr lang="nl-BE" sz="2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BE" sz="2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 2012 in Cyprus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went on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a fulltime job,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Secretary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Europa Uomo.</a:t>
            </a:r>
          </a:p>
          <a:p>
            <a:pPr>
              <a:spcAft>
                <a:spcPts val="0"/>
              </a:spcAft>
            </a:pPr>
            <a:endParaRPr lang="nl-BE" sz="2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EUomo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her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beats…!?</a:t>
            </a:r>
          </a:p>
          <a:p>
            <a:pPr>
              <a:spcAft>
                <a:spcPts val="0"/>
              </a:spcAft>
            </a:pP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later: </a:t>
            </a:r>
          </a:p>
          <a:p>
            <a:pPr>
              <a:spcAft>
                <a:spcPts val="0"/>
              </a:spcAft>
            </a:pP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-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Ymke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birthday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March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had her 6th </a:t>
            </a:r>
            <a:r>
              <a:rPr lang="nl-BE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birtday</a:t>
            </a:r>
            <a:r>
              <a:rPr lang="nl-BE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😄</a:t>
            </a:r>
          </a:p>
          <a:p>
            <a:pPr>
              <a:spcAft>
                <a:spcPts val="0"/>
              </a:spcAft>
            </a:pP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nl-BE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951BB-C4F5-4245-87E1-5DA168D9E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71213" r="57837" b="5179"/>
          <a:stretch/>
        </p:blipFill>
        <p:spPr>
          <a:xfrm>
            <a:off x="459234" y="297198"/>
            <a:ext cx="1204974" cy="162958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1FDBD-B539-464B-A041-0EC160952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6998" y="978022"/>
            <a:ext cx="5446592" cy="408494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C49FAF-0588-41A2-AE78-8CDCEDCFBA6D}"/>
              </a:ext>
            </a:extLst>
          </p:cNvPr>
          <p:cNvSpPr/>
          <p:nvPr/>
        </p:nvSpPr>
        <p:spPr>
          <a:xfrm>
            <a:off x="2451426" y="509929"/>
            <a:ext cx="4185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BE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Anja Vancauwenbergh</a:t>
            </a:r>
          </a:p>
        </p:txBody>
      </p:sp>
      <p:pic>
        <p:nvPicPr>
          <p:cNvPr id="8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BE4FE54C-9E95-4334-82E1-AF0092A9B13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2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D4B84-B341-4EF0-B259-8733105C03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38" t="7337" r="15198" b="40940"/>
          <a:stretch/>
        </p:blipFill>
        <p:spPr>
          <a:xfrm>
            <a:off x="496824" y="621792"/>
            <a:ext cx="3607861" cy="1965960"/>
          </a:xfrm>
          <a:prstGeom prst="rect">
            <a:avLst/>
          </a:prstGeom>
          <a:ln w="38100">
            <a:solidFill>
              <a:srgbClr val="33CC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9DAAA0-BF31-42FB-8B6D-4DB0EAA63B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7" t="639" r="719" b="36879"/>
          <a:stretch/>
        </p:blipFill>
        <p:spPr>
          <a:xfrm>
            <a:off x="496824" y="3227833"/>
            <a:ext cx="4861560" cy="2523744"/>
          </a:xfrm>
          <a:prstGeom prst="rect">
            <a:avLst/>
          </a:prstGeom>
          <a:ln w="38100">
            <a:solidFill>
              <a:srgbClr val="33CCFF"/>
            </a:solidFill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930DA0-E31D-4DF5-B5B7-13E5B1A44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730531" y="1527187"/>
            <a:ext cx="6037798" cy="3401292"/>
          </a:xfrm>
          <a:prstGeom prst="rect">
            <a:avLst/>
          </a:prstGeom>
          <a:ln w="38100">
            <a:solidFill>
              <a:srgbClr val="33CCFF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AB707C-0E8F-4874-90C3-E39731E06660}"/>
              </a:ext>
            </a:extLst>
          </p:cNvPr>
          <p:cNvSpPr/>
          <p:nvPr/>
        </p:nvSpPr>
        <p:spPr>
          <a:xfrm>
            <a:off x="1746504" y="941832"/>
            <a:ext cx="192024" cy="640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39679B9B-FBD1-4B9D-81D4-EA225CA7876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60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08E74BB6-2881-463B-8FA3-5E7D06E5355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38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7BB8F893-46AF-43FD-8733-C88919E4719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6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6581B5-2996-417C-9BC9-7FF8DC596369}"/>
              </a:ext>
            </a:extLst>
          </p:cNvPr>
          <p:cNvSpPr txBox="1"/>
          <p:nvPr/>
        </p:nvSpPr>
        <p:spPr>
          <a:xfrm>
            <a:off x="2385494" y="2194112"/>
            <a:ext cx="1099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439D4-4E74-468C-83EA-8C53BC515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24848" r="9879" b="22303"/>
          <a:stretch/>
        </p:blipFill>
        <p:spPr>
          <a:xfrm>
            <a:off x="828712" y="2825888"/>
            <a:ext cx="4646142" cy="2289809"/>
          </a:xfrm>
          <a:prstGeom prst="rect">
            <a:avLst/>
          </a:prstGeom>
        </p:spPr>
      </p:pic>
      <p:pic>
        <p:nvPicPr>
          <p:cNvPr id="4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05E7854C-D680-4E3C-8ED2-59A88A1772C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62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47086-7259-4341-83F9-C2CE5AB23F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1" t="24213" r="34818" b="66106"/>
          <a:stretch/>
        </p:blipFill>
        <p:spPr>
          <a:xfrm rot="5400000">
            <a:off x="4891988" y="1192675"/>
            <a:ext cx="1449271" cy="1072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C41EF0-8501-415E-B749-E22BEF1CD1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0" t="84398" r="44939" b="3454"/>
          <a:stretch/>
        </p:blipFill>
        <p:spPr>
          <a:xfrm rot="5400000">
            <a:off x="6413326" y="2766376"/>
            <a:ext cx="1137260" cy="1038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0B4D8E-6921-4F93-B01A-5D67420C86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64352" r="80766" b="25818"/>
          <a:stretch/>
        </p:blipFill>
        <p:spPr>
          <a:xfrm rot="5400000">
            <a:off x="2068743" y="1210810"/>
            <a:ext cx="1431426" cy="1054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90919-566C-4CA0-98BB-71C735BF6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t="2952" r="65460" b="89182"/>
          <a:stretch/>
        </p:blipFill>
        <p:spPr>
          <a:xfrm rot="5400000">
            <a:off x="4971899" y="4223459"/>
            <a:ext cx="1245998" cy="1166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97DCA-325A-45B0-89C8-200CECAB33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2" t="22935" r="49359" b="66680"/>
          <a:stretch/>
        </p:blipFill>
        <p:spPr>
          <a:xfrm rot="5400000">
            <a:off x="10565017" y="4671987"/>
            <a:ext cx="1250086" cy="969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AB7EB3-319B-49FA-B5D3-A294E8E97B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43769" r="72677" b="46326"/>
          <a:stretch/>
        </p:blipFill>
        <p:spPr>
          <a:xfrm rot="5400000">
            <a:off x="3518797" y="2724141"/>
            <a:ext cx="1426228" cy="10771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24BFA-A6DE-4431-8EB5-47F8540445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9" t="65147" r="39706" b="25548"/>
          <a:stretch/>
        </p:blipFill>
        <p:spPr>
          <a:xfrm rot="5400000">
            <a:off x="8999070" y="1135143"/>
            <a:ext cx="1427806" cy="11952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5F18B4-E682-4734-9B98-56B5FEDF4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2" t="45564" r="10288" b="44895"/>
          <a:stretch/>
        </p:blipFill>
        <p:spPr>
          <a:xfrm rot="5400000">
            <a:off x="6430244" y="4328195"/>
            <a:ext cx="1291792" cy="911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B059E-28D8-48C2-9C62-625B4F007F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84199" r="60417" b="3278"/>
          <a:stretch/>
        </p:blipFill>
        <p:spPr>
          <a:xfrm rot="5400000">
            <a:off x="229777" y="3862562"/>
            <a:ext cx="1832512" cy="1373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02EBE0-8770-4BA7-9DE2-723598F101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72067" r="91133" b="5029"/>
          <a:stretch/>
        </p:blipFill>
        <p:spPr>
          <a:xfrm rot="5400000">
            <a:off x="1917292" y="-1178173"/>
            <a:ext cx="488717" cy="3485824"/>
          </a:xfrm>
          <a:prstGeom prst="rect">
            <a:avLst/>
          </a:prstGeom>
        </p:spPr>
      </p:pic>
      <p:pic>
        <p:nvPicPr>
          <p:cNvPr id="17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862E92B1-4217-4819-9B7E-5BA866FB616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83B2C3-BA06-4360-8835-501CE6F480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434" r="79220" b="90004"/>
          <a:stretch/>
        </p:blipFill>
        <p:spPr>
          <a:xfrm rot="5400000">
            <a:off x="7658638" y="1170134"/>
            <a:ext cx="1427804" cy="1131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649A18-6E27-45AC-B87C-54D507B7AF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6" t="44612" r="25885" b="44366"/>
          <a:stretch/>
        </p:blipFill>
        <p:spPr>
          <a:xfrm rot="5400000">
            <a:off x="10555200" y="646332"/>
            <a:ext cx="1226955" cy="9271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CD0DBE-3EB5-4EAE-9A01-586900467A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7" t="25734" r="21651" b="66106"/>
          <a:stretch/>
        </p:blipFill>
        <p:spPr>
          <a:xfrm rot="5400000">
            <a:off x="7678107" y="4356576"/>
            <a:ext cx="1262304" cy="911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F67ADE-566C-4111-B95A-72A530BE6F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1" t="24771" r="4697" b="65548"/>
          <a:stretch/>
        </p:blipFill>
        <p:spPr>
          <a:xfrm rot="5400000">
            <a:off x="10529396" y="3310131"/>
            <a:ext cx="1321316" cy="969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FF3172-D473-4B7A-A4FB-3C71E392E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5477" r="21143" b="25129"/>
          <a:stretch/>
        </p:blipFill>
        <p:spPr>
          <a:xfrm rot="5400000">
            <a:off x="4922903" y="2768585"/>
            <a:ext cx="1469376" cy="10496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3CFA9A-0C6E-4430-A568-87D0CC5F59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2" t="65032" r="6713" b="24189"/>
          <a:stretch/>
        </p:blipFill>
        <p:spPr>
          <a:xfrm rot="5400000">
            <a:off x="9128460" y="2685861"/>
            <a:ext cx="1250085" cy="12124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A8704D-2318-46EB-B9AA-2D8CC157C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9" t="84423" r="30550" b="4271"/>
          <a:stretch/>
        </p:blipFill>
        <p:spPr>
          <a:xfrm rot="5400000">
            <a:off x="2167689" y="4273689"/>
            <a:ext cx="1281508" cy="11020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346B80-589C-44F7-BFB2-13AD2DAA4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4" t="83561" r="14145" b="3495"/>
          <a:stretch/>
        </p:blipFill>
        <p:spPr>
          <a:xfrm rot="5400000">
            <a:off x="9119366" y="4203224"/>
            <a:ext cx="1250085" cy="12306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C72F7A-FA8D-44E6-BFC8-8ACA2CF94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23018" r="67572" b="67419"/>
          <a:stretch/>
        </p:blipFill>
        <p:spPr>
          <a:xfrm rot="5400000">
            <a:off x="6253202" y="1170308"/>
            <a:ext cx="1453110" cy="11061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19F372-3021-4DE4-89EF-B7E0EC6B15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t="22881" r="82404" b="68091"/>
          <a:stretch/>
        </p:blipFill>
        <p:spPr>
          <a:xfrm rot="5400000">
            <a:off x="3492991" y="1196746"/>
            <a:ext cx="1452897" cy="1060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CBBB2B-F243-4B14-9027-54CEDEEC6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9" t="44151" r="57231" b="45796"/>
          <a:stretch/>
        </p:blipFill>
        <p:spPr>
          <a:xfrm rot="5400000">
            <a:off x="10553788" y="1970815"/>
            <a:ext cx="1263355" cy="9115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1E25E4-67F9-4D6D-91C4-12C0E81C0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7" t="44402" r="42226" b="45084"/>
          <a:stretch/>
        </p:blipFill>
        <p:spPr>
          <a:xfrm rot="5400000">
            <a:off x="7649972" y="2829594"/>
            <a:ext cx="1263354" cy="9117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FC4CA9-7FAB-47B3-AAAC-7FE2DB48BD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64377" r="66589" b="25416"/>
          <a:stretch/>
        </p:blipFill>
        <p:spPr>
          <a:xfrm rot="5400000">
            <a:off x="2153965" y="2793925"/>
            <a:ext cx="1314176" cy="10496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0984F2-4469-492B-B2BD-1029AD66DE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4" t="64558" r="54230" b="25860"/>
          <a:stretch/>
        </p:blipFill>
        <p:spPr>
          <a:xfrm rot="5400000">
            <a:off x="3531983" y="4232473"/>
            <a:ext cx="1281508" cy="11844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47CDD9-0CE5-4290-822C-99B38E509B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83389" r="75398" b="3057"/>
          <a:stretch/>
        </p:blipFill>
        <p:spPr>
          <a:xfrm rot="5400000">
            <a:off x="192770" y="1288749"/>
            <a:ext cx="1854524" cy="13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52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92B80547-4391-4918-8CDF-4A160A3FBBB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50" y="2586681"/>
            <a:ext cx="6422092" cy="296839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26" name="Afbeelding 3" descr="image002">
            <a:extLst>
              <a:ext uri="{FF2B5EF4-FFF2-40B4-BE49-F238E27FC236}">
                <a16:creationId xmlns:a16="http://schemas.microsoft.com/office/drawing/2014/main" id="{51CF2444-C7A8-4C2F-BDA8-0E49ED189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21" y="626075"/>
            <a:ext cx="5713682" cy="111416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52CE6-2C43-47C7-9321-1F6223A58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37" y="657255"/>
            <a:ext cx="1424399" cy="155496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E010DA-D837-423E-9660-5A92331890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8" t="68243" r="12287" b="23514"/>
          <a:stretch/>
        </p:blipFill>
        <p:spPr>
          <a:xfrm>
            <a:off x="749642" y="3042958"/>
            <a:ext cx="3710463" cy="238030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F34E3F51-204F-4E32-8E39-DB83614DA88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9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E4A1-523A-45BF-9705-8643C0F9F9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3245" r="18992" b="3985"/>
          <a:stretch/>
        </p:blipFill>
        <p:spPr>
          <a:xfrm>
            <a:off x="6616828" y="1130529"/>
            <a:ext cx="4764045" cy="459693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F55265-ABD2-4A63-BFF7-B992EC5F86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10952" r="1795" b="7515"/>
          <a:stretch/>
        </p:blipFill>
        <p:spPr>
          <a:xfrm>
            <a:off x="609600" y="1858677"/>
            <a:ext cx="4903152" cy="317464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90156-65CA-4056-BF06-20385EDFB7D2}"/>
              </a:ext>
            </a:extLst>
          </p:cNvPr>
          <p:cNvSpPr txBox="1"/>
          <p:nvPr/>
        </p:nvSpPr>
        <p:spPr>
          <a:xfrm>
            <a:off x="3954162" y="214839"/>
            <a:ext cx="4066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EUomo</a:t>
            </a:r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</a:t>
            </a:r>
            <a:r>
              <a:rPr lang="nl-B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endParaRPr lang="nl-B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D30B9464-2037-47BA-9069-293582AA659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95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111C98-5578-4ED5-9E49-3D054CBF7A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>
          <a:xfrm>
            <a:off x="928427" y="2477530"/>
            <a:ext cx="6052151" cy="326495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D4E978-2DBC-4385-9CD4-B6085CE792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9" b="31347"/>
          <a:stretch/>
        </p:blipFill>
        <p:spPr>
          <a:xfrm>
            <a:off x="450609" y="404283"/>
            <a:ext cx="2863835" cy="265195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1E258-F4C9-4D3D-B2AC-56F82E642FE0}"/>
              </a:ext>
            </a:extLst>
          </p:cNvPr>
          <p:cNvSpPr txBox="1"/>
          <p:nvPr/>
        </p:nvSpPr>
        <p:spPr>
          <a:xfrm>
            <a:off x="3425774" y="1683323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Leuven 2007</a:t>
            </a:r>
          </a:p>
        </p:txBody>
      </p:sp>
      <p:pic>
        <p:nvPicPr>
          <p:cNvPr id="5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A1B02171-67DB-4835-AD1E-3E8924BEF05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D6C49-8157-46B3-BAAD-38850A357E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20699" r="1006"/>
          <a:stretch/>
        </p:blipFill>
        <p:spPr>
          <a:xfrm>
            <a:off x="7458396" y="1730260"/>
            <a:ext cx="4365330" cy="326495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FEE5E3-E68A-42CD-AD0B-28920228D18F}"/>
              </a:ext>
            </a:extLst>
          </p:cNvPr>
          <p:cNvSpPr txBox="1"/>
          <p:nvPr/>
        </p:nvSpPr>
        <p:spPr>
          <a:xfrm>
            <a:off x="8283958" y="890315"/>
            <a:ext cx="2714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Kortrijk 2007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45017F-A360-4D3D-BCE7-76D9FEF735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16" t="267" r="74383" b="67515"/>
          <a:stretch/>
        </p:blipFill>
        <p:spPr>
          <a:xfrm>
            <a:off x="5761378" y="381745"/>
            <a:ext cx="1219200" cy="130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8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2A6C2341-DCC9-425B-AE75-C3EAB427E2C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AF0D1B-EB59-4823-998F-21452C26E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9" y="1267404"/>
            <a:ext cx="5131059" cy="384829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E2D5E-55A1-48E0-B8E0-AD20BFF6A8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6098"/>
            <a:ext cx="5656920" cy="378686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3C460-9B09-4FE6-BD94-2A9E0F4AA76B}"/>
              </a:ext>
            </a:extLst>
          </p:cNvPr>
          <p:cNvSpPr txBox="1"/>
          <p:nvPr/>
        </p:nvSpPr>
        <p:spPr>
          <a:xfrm>
            <a:off x="3690551" y="37070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532689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C0C7D-9B5D-4AC8-A733-78CEA4712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74" y="881449"/>
            <a:ext cx="6516129" cy="488709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A6473F-09FB-4A4C-A1E3-7CEE005E697F}"/>
              </a:ext>
            </a:extLst>
          </p:cNvPr>
          <p:cNvSpPr txBox="1"/>
          <p:nvPr/>
        </p:nvSpPr>
        <p:spPr>
          <a:xfrm>
            <a:off x="2660822" y="247135"/>
            <a:ext cx="615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Spinelli</a:t>
            </a:r>
            <a:r>
              <a:rPr lang="nl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Building European </a:t>
            </a:r>
            <a:r>
              <a:rPr lang="nl-B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Parliament</a:t>
            </a:r>
            <a:endParaRPr lang="nl-B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1" descr="Afbeelding met tekst, Lettertype, logo, Elektrisch blauw&#10;&#10;Automatisch gegenereerde beschrijving">
            <a:extLst>
              <a:ext uri="{FF2B5EF4-FFF2-40B4-BE49-F238E27FC236}">
                <a16:creationId xmlns:a16="http://schemas.microsoft.com/office/drawing/2014/main" id="{9CE172EB-F93E-45B5-B9E3-89540D997B1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" y="5951914"/>
            <a:ext cx="2619480" cy="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0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6537</TotalTime>
  <Words>1333</Words>
  <Application>Microsoft Office PowerPoint</Application>
  <PresentationFormat>Breedbeeld</PresentationFormat>
  <Paragraphs>318</Paragraphs>
  <Slides>35</Slides>
  <Notes>35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2" baseType="lpstr">
      <vt:lpstr>MS PGothic</vt:lpstr>
      <vt:lpstr>Arial</vt:lpstr>
      <vt:lpstr>Calibri</vt:lpstr>
      <vt:lpstr>Tahoma</vt:lpstr>
      <vt:lpstr>Times New Roman</vt:lpstr>
      <vt:lpstr>4_Office Theme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DETECTION,  AN URGENT PRIORITY?</dc:title>
  <dc:creator>Saez De Montagut, Sofia</dc:creator>
  <cp:lastModifiedBy>Anja Vancauwenbergh</cp:lastModifiedBy>
  <cp:revision>377</cp:revision>
  <dcterms:created xsi:type="dcterms:W3CDTF">2021-02-19T16:58:50Z</dcterms:created>
  <dcterms:modified xsi:type="dcterms:W3CDTF">2024-05-24T09:15:35Z</dcterms:modified>
</cp:coreProperties>
</file>