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7" r:id="rId12"/>
    <p:sldId id="266" r:id="rId13"/>
    <p:sldId id="268" r:id="rId14"/>
    <p:sldId id="269" r:id="rId15"/>
    <p:sldId id="270" r:id="rId16"/>
    <p:sldId id="271" r:id="rId17"/>
    <p:sldId id="272" r:id="rId18"/>
    <p:sldId id="273" r:id="rId19"/>
    <p:sldId id="274" r:id="rId20"/>
    <p:sldId id="275" r:id="rId21"/>
    <p:sldId id="276" r:id="rId22"/>
    <p:sldId id="277" r:id="rId23"/>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36"/>
    <p:restoredTop sz="94705"/>
  </p:normalViewPr>
  <p:slideViewPr>
    <p:cSldViewPr snapToGrid="0">
      <p:cViewPr varScale="1">
        <p:scale>
          <a:sx n="168" d="100"/>
          <a:sy n="168" d="100"/>
        </p:scale>
        <p:origin x="74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635586-9A2D-0441-84DA-A116D29E0BEB}" type="datetimeFigureOut">
              <a:rPr lang="en-GB" smtClean="0"/>
              <a:t>16/05/2024</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E40BD-6406-0948-A89E-8643DD3BD10E}" type="slidenum">
              <a:rPr lang="en-GB" smtClean="0"/>
              <a:t>‹nr.›</a:t>
            </a:fld>
            <a:endParaRPr lang="en-GB"/>
          </a:p>
        </p:txBody>
      </p:sp>
    </p:spTree>
    <p:extLst>
      <p:ext uri="{BB962C8B-B14F-4D97-AF65-F5344CB8AC3E}">
        <p14:creationId xmlns:p14="http://schemas.microsoft.com/office/powerpoint/2010/main" val="4234149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BD0028-A4A4-A6E4-4664-E9D06171373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GB"/>
          </a:p>
        </p:txBody>
      </p:sp>
      <p:sp>
        <p:nvSpPr>
          <p:cNvPr id="3" name="Ondertitel 2">
            <a:extLst>
              <a:ext uri="{FF2B5EF4-FFF2-40B4-BE49-F238E27FC236}">
                <a16:creationId xmlns:a16="http://schemas.microsoft.com/office/drawing/2014/main" id="{E78EB419-0772-3832-1D67-625068F578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GB"/>
          </a:p>
        </p:txBody>
      </p:sp>
      <p:sp>
        <p:nvSpPr>
          <p:cNvPr id="4" name="Tijdelijke aanduiding voor datum 3">
            <a:extLst>
              <a:ext uri="{FF2B5EF4-FFF2-40B4-BE49-F238E27FC236}">
                <a16:creationId xmlns:a16="http://schemas.microsoft.com/office/drawing/2014/main" id="{DC96B522-C3F1-C80B-67A7-3D6C3221913E}"/>
              </a:ext>
            </a:extLst>
          </p:cNvPr>
          <p:cNvSpPr>
            <a:spLocks noGrp="1"/>
          </p:cNvSpPr>
          <p:nvPr>
            <p:ph type="dt" sz="half" idx="10"/>
          </p:nvPr>
        </p:nvSpPr>
        <p:spPr/>
        <p:txBody>
          <a:bodyPr/>
          <a:lstStyle/>
          <a:p>
            <a:fld id="{3636EE30-9991-7F4A-A467-8AB70F19A0C9}" type="datetime1">
              <a:rPr lang="nl-BE" smtClean="0"/>
              <a:t>16/05/2024</a:t>
            </a:fld>
            <a:endParaRPr lang="en-GB"/>
          </a:p>
        </p:txBody>
      </p:sp>
      <p:sp>
        <p:nvSpPr>
          <p:cNvPr id="5" name="Tijdelijke aanduiding voor voettekst 4">
            <a:extLst>
              <a:ext uri="{FF2B5EF4-FFF2-40B4-BE49-F238E27FC236}">
                <a16:creationId xmlns:a16="http://schemas.microsoft.com/office/drawing/2014/main" id="{9E7EF374-C47B-29C2-4D3B-7FB938CAB889}"/>
              </a:ext>
            </a:extLst>
          </p:cNvPr>
          <p:cNvSpPr>
            <a:spLocks noGrp="1"/>
          </p:cNvSpPr>
          <p:nvPr>
            <p:ph type="ftr" sz="quarter" idx="11"/>
          </p:nvPr>
        </p:nvSpPr>
        <p:spPr/>
        <p:txBody>
          <a:bodyPr/>
          <a:lstStyle/>
          <a:p>
            <a:r>
              <a:rPr lang="en-GB"/>
              <a:t>Dr Erik Briers MS PhD Europa Uomo</a:t>
            </a:r>
          </a:p>
        </p:txBody>
      </p:sp>
      <p:sp>
        <p:nvSpPr>
          <p:cNvPr id="6" name="Tijdelijke aanduiding voor dianummer 5">
            <a:extLst>
              <a:ext uri="{FF2B5EF4-FFF2-40B4-BE49-F238E27FC236}">
                <a16:creationId xmlns:a16="http://schemas.microsoft.com/office/drawing/2014/main" id="{F23B6B12-5B13-7AA0-C759-36B246C9316C}"/>
              </a:ext>
            </a:extLst>
          </p:cNvPr>
          <p:cNvSpPr>
            <a:spLocks noGrp="1"/>
          </p:cNvSpPr>
          <p:nvPr>
            <p:ph type="sldNum" sz="quarter" idx="12"/>
          </p:nvPr>
        </p:nvSpPr>
        <p:spPr/>
        <p:txBody>
          <a:bodyPr/>
          <a:lstStyle/>
          <a:p>
            <a:fld id="{C39AA05B-0255-784D-8AFE-FC91A58EF22F}" type="slidenum">
              <a:rPr lang="en-GB" smtClean="0"/>
              <a:t>‹nr.›</a:t>
            </a:fld>
            <a:endParaRPr lang="en-GB"/>
          </a:p>
        </p:txBody>
      </p:sp>
    </p:spTree>
    <p:extLst>
      <p:ext uri="{BB962C8B-B14F-4D97-AF65-F5344CB8AC3E}">
        <p14:creationId xmlns:p14="http://schemas.microsoft.com/office/powerpoint/2010/main" val="2037734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22568A-13CB-57B4-9CC7-F33E205F8246}"/>
              </a:ext>
            </a:extLst>
          </p:cNvPr>
          <p:cNvSpPr>
            <a:spLocks noGrp="1"/>
          </p:cNvSpPr>
          <p:nvPr>
            <p:ph type="title"/>
          </p:nvPr>
        </p:nvSpPr>
        <p:spPr/>
        <p:txBody>
          <a:bodyPr/>
          <a:lstStyle/>
          <a:p>
            <a:r>
              <a:rPr lang="nl-NL"/>
              <a:t>Klik om stijl te bewerken</a:t>
            </a:r>
            <a:endParaRPr lang="en-GB"/>
          </a:p>
        </p:txBody>
      </p:sp>
      <p:sp>
        <p:nvSpPr>
          <p:cNvPr id="3" name="Tijdelijke aanduiding voor verticale tekst 2">
            <a:extLst>
              <a:ext uri="{FF2B5EF4-FFF2-40B4-BE49-F238E27FC236}">
                <a16:creationId xmlns:a16="http://schemas.microsoft.com/office/drawing/2014/main" id="{22258D14-83DF-B1A7-AE53-E2340705D20A}"/>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68A1FDE3-E620-AA1F-99ED-7C78AEC6C7B7}"/>
              </a:ext>
            </a:extLst>
          </p:cNvPr>
          <p:cNvSpPr>
            <a:spLocks noGrp="1"/>
          </p:cNvSpPr>
          <p:nvPr>
            <p:ph type="dt" sz="half" idx="10"/>
          </p:nvPr>
        </p:nvSpPr>
        <p:spPr/>
        <p:txBody>
          <a:bodyPr/>
          <a:lstStyle/>
          <a:p>
            <a:fld id="{FCC009C4-9144-9647-9887-ED64230B4B82}" type="datetime1">
              <a:rPr lang="nl-BE" smtClean="0"/>
              <a:t>16/05/2024</a:t>
            </a:fld>
            <a:endParaRPr lang="en-GB"/>
          </a:p>
        </p:txBody>
      </p:sp>
      <p:sp>
        <p:nvSpPr>
          <p:cNvPr id="5" name="Tijdelijke aanduiding voor voettekst 4">
            <a:extLst>
              <a:ext uri="{FF2B5EF4-FFF2-40B4-BE49-F238E27FC236}">
                <a16:creationId xmlns:a16="http://schemas.microsoft.com/office/drawing/2014/main" id="{574E1661-8140-6DF5-9E66-539A097356F2}"/>
              </a:ext>
            </a:extLst>
          </p:cNvPr>
          <p:cNvSpPr>
            <a:spLocks noGrp="1"/>
          </p:cNvSpPr>
          <p:nvPr>
            <p:ph type="ftr" sz="quarter" idx="11"/>
          </p:nvPr>
        </p:nvSpPr>
        <p:spPr/>
        <p:txBody>
          <a:bodyPr/>
          <a:lstStyle/>
          <a:p>
            <a:r>
              <a:rPr lang="en-GB"/>
              <a:t>Dr Erik Briers MS PhD Europa Uomo</a:t>
            </a:r>
          </a:p>
        </p:txBody>
      </p:sp>
      <p:sp>
        <p:nvSpPr>
          <p:cNvPr id="6" name="Tijdelijke aanduiding voor dianummer 5">
            <a:extLst>
              <a:ext uri="{FF2B5EF4-FFF2-40B4-BE49-F238E27FC236}">
                <a16:creationId xmlns:a16="http://schemas.microsoft.com/office/drawing/2014/main" id="{120F82C1-FAF5-FC69-FB74-EA009F4ED08E}"/>
              </a:ext>
            </a:extLst>
          </p:cNvPr>
          <p:cNvSpPr>
            <a:spLocks noGrp="1"/>
          </p:cNvSpPr>
          <p:nvPr>
            <p:ph type="sldNum" sz="quarter" idx="12"/>
          </p:nvPr>
        </p:nvSpPr>
        <p:spPr/>
        <p:txBody>
          <a:bodyPr/>
          <a:lstStyle/>
          <a:p>
            <a:fld id="{C39AA05B-0255-784D-8AFE-FC91A58EF22F}" type="slidenum">
              <a:rPr lang="en-GB" smtClean="0"/>
              <a:t>‹nr.›</a:t>
            </a:fld>
            <a:endParaRPr lang="en-GB"/>
          </a:p>
        </p:txBody>
      </p:sp>
    </p:spTree>
    <p:extLst>
      <p:ext uri="{BB962C8B-B14F-4D97-AF65-F5344CB8AC3E}">
        <p14:creationId xmlns:p14="http://schemas.microsoft.com/office/powerpoint/2010/main" val="3790290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F2A238A2-0FF3-30D5-8EB3-0950C4E28B9D}"/>
              </a:ext>
            </a:extLst>
          </p:cNvPr>
          <p:cNvSpPr>
            <a:spLocks noGrp="1"/>
          </p:cNvSpPr>
          <p:nvPr>
            <p:ph type="title" orient="vert"/>
          </p:nvPr>
        </p:nvSpPr>
        <p:spPr>
          <a:xfrm>
            <a:off x="8724900" y="365125"/>
            <a:ext cx="2628900" cy="5811838"/>
          </a:xfrm>
        </p:spPr>
        <p:txBody>
          <a:bodyPr vert="eaVert"/>
          <a:lstStyle/>
          <a:p>
            <a:r>
              <a:rPr lang="nl-NL"/>
              <a:t>Klik om stijl te bewerken</a:t>
            </a:r>
            <a:endParaRPr lang="en-GB"/>
          </a:p>
        </p:txBody>
      </p:sp>
      <p:sp>
        <p:nvSpPr>
          <p:cNvPr id="3" name="Tijdelijke aanduiding voor verticale tekst 2">
            <a:extLst>
              <a:ext uri="{FF2B5EF4-FFF2-40B4-BE49-F238E27FC236}">
                <a16:creationId xmlns:a16="http://schemas.microsoft.com/office/drawing/2014/main" id="{9B86778F-F72F-6201-831F-383C748A05D7}"/>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DA562938-81EB-F36D-C476-C78E4EDD9572}"/>
              </a:ext>
            </a:extLst>
          </p:cNvPr>
          <p:cNvSpPr>
            <a:spLocks noGrp="1"/>
          </p:cNvSpPr>
          <p:nvPr>
            <p:ph type="dt" sz="half" idx="10"/>
          </p:nvPr>
        </p:nvSpPr>
        <p:spPr/>
        <p:txBody>
          <a:bodyPr/>
          <a:lstStyle/>
          <a:p>
            <a:fld id="{3ED50C24-0452-0647-B412-E8EBC73B339B}" type="datetime1">
              <a:rPr lang="nl-BE" smtClean="0"/>
              <a:t>16/05/2024</a:t>
            </a:fld>
            <a:endParaRPr lang="en-GB"/>
          </a:p>
        </p:txBody>
      </p:sp>
      <p:sp>
        <p:nvSpPr>
          <p:cNvPr id="5" name="Tijdelijke aanduiding voor voettekst 4">
            <a:extLst>
              <a:ext uri="{FF2B5EF4-FFF2-40B4-BE49-F238E27FC236}">
                <a16:creationId xmlns:a16="http://schemas.microsoft.com/office/drawing/2014/main" id="{CD30BF4F-3B26-8A34-25F8-B738C9470365}"/>
              </a:ext>
            </a:extLst>
          </p:cNvPr>
          <p:cNvSpPr>
            <a:spLocks noGrp="1"/>
          </p:cNvSpPr>
          <p:nvPr>
            <p:ph type="ftr" sz="quarter" idx="11"/>
          </p:nvPr>
        </p:nvSpPr>
        <p:spPr/>
        <p:txBody>
          <a:bodyPr/>
          <a:lstStyle/>
          <a:p>
            <a:r>
              <a:rPr lang="en-GB"/>
              <a:t>Dr Erik Briers MS PhD Europa Uomo</a:t>
            </a:r>
          </a:p>
        </p:txBody>
      </p:sp>
      <p:sp>
        <p:nvSpPr>
          <p:cNvPr id="6" name="Tijdelijke aanduiding voor dianummer 5">
            <a:extLst>
              <a:ext uri="{FF2B5EF4-FFF2-40B4-BE49-F238E27FC236}">
                <a16:creationId xmlns:a16="http://schemas.microsoft.com/office/drawing/2014/main" id="{CFB056E0-360C-20E1-E549-1855FDF12414}"/>
              </a:ext>
            </a:extLst>
          </p:cNvPr>
          <p:cNvSpPr>
            <a:spLocks noGrp="1"/>
          </p:cNvSpPr>
          <p:nvPr>
            <p:ph type="sldNum" sz="quarter" idx="12"/>
          </p:nvPr>
        </p:nvSpPr>
        <p:spPr/>
        <p:txBody>
          <a:bodyPr/>
          <a:lstStyle/>
          <a:p>
            <a:fld id="{C39AA05B-0255-784D-8AFE-FC91A58EF22F}" type="slidenum">
              <a:rPr lang="en-GB" smtClean="0"/>
              <a:t>‹nr.›</a:t>
            </a:fld>
            <a:endParaRPr lang="en-GB"/>
          </a:p>
        </p:txBody>
      </p:sp>
    </p:spTree>
    <p:extLst>
      <p:ext uri="{BB962C8B-B14F-4D97-AF65-F5344CB8AC3E}">
        <p14:creationId xmlns:p14="http://schemas.microsoft.com/office/powerpoint/2010/main" val="3797350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57EB77-9C23-FB90-D42A-6EEE6B7AAF6A}"/>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A4B86D34-DB9C-C4B0-31AB-80F7836192DA}"/>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DED00DFE-7A73-D71F-C117-AFF2B01879F1}"/>
              </a:ext>
            </a:extLst>
          </p:cNvPr>
          <p:cNvSpPr>
            <a:spLocks noGrp="1"/>
          </p:cNvSpPr>
          <p:nvPr>
            <p:ph type="dt" sz="half" idx="10"/>
          </p:nvPr>
        </p:nvSpPr>
        <p:spPr/>
        <p:txBody>
          <a:bodyPr/>
          <a:lstStyle/>
          <a:p>
            <a:fld id="{832E4626-9B97-2B4B-9E2A-ED73639493F9}" type="datetime1">
              <a:rPr lang="nl-BE" smtClean="0"/>
              <a:t>16/05/2024</a:t>
            </a:fld>
            <a:endParaRPr lang="en-GB"/>
          </a:p>
        </p:txBody>
      </p:sp>
      <p:sp>
        <p:nvSpPr>
          <p:cNvPr id="5" name="Tijdelijke aanduiding voor voettekst 4">
            <a:extLst>
              <a:ext uri="{FF2B5EF4-FFF2-40B4-BE49-F238E27FC236}">
                <a16:creationId xmlns:a16="http://schemas.microsoft.com/office/drawing/2014/main" id="{6986EEFA-E69C-0274-E1E9-E67476CDC131}"/>
              </a:ext>
            </a:extLst>
          </p:cNvPr>
          <p:cNvSpPr>
            <a:spLocks noGrp="1"/>
          </p:cNvSpPr>
          <p:nvPr>
            <p:ph type="ftr" sz="quarter" idx="11"/>
          </p:nvPr>
        </p:nvSpPr>
        <p:spPr/>
        <p:txBody>
          <a:bodyPr/>
          <a:lstStyle/>
          <a:p>
            <a:r>
              <a:rPr lang="en-GB"/>
              <a:t>Dr Erik Briers MS PhD Europa Uomo</a:t>
            </a:r>
          </a:p>
        </p:txBody>
      </p:sp>
      <p:sp>
        <p:nvSpPr>
          <p:cNvPr id="6" name="Tijdelijke aanduiding voor dianummer 5">
            <a:extLst>
              <a:ext uri="{FF2B5EF4-FFF2-40B4-BE49-F238E27FC236}">
                <a16:creationId xmlns:a16="http://schemas.microsoft.com/office/drawing/2014/main" id="{6E7C9B82-6997-0DC2-D7C3-FA2411A9F8E8}"/>
              </a:ext>
            </a:extLst>
          </p:cNvPr>
          <p:cNvSpPr>
            <a:spLocks noGrp="1"/>
          </p:cNvSpPr>
          <p:nvPr>
            <p:ph type="sldNum" sz="quarter" idx="12"/>
          </p:nvPr>
        </p:nvSpPr>
        <p:spPr/>
        <p:txBody>
          <a:bodyPr/>
          <a:lstStyle/>
          <a:p>
            <a:fld id="{C39AA05B-0255-784D-8AFE-FC91A58EF22F}" type="slidenum">
              <a:rPr lang="en-GB" smtClean="0"/>
              <a:t>‹nr.›</a:t>
            </a:fld>
            <a:endParaRPr lang="en-GB"/>
          </a:p>
        </p:txBody>
      </p:sp>
    </p:spTree>
    <p:extLst>
      <p:ext uri="{BB962C8B-B14F-4D97-AF65-F5344CB8AC3E}">
        <p14:creationId xmlns:p14="http://schemas.microsoft.com/office/powerpoint/2010/main" val="3689912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6875FB-15B4-A42F-DCEF-6EC8F68600ED}"/>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D02A879B-A976-CDB6-9E65-F70970AEBAE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F832ABA-A370-7DE9-1277-4DAF675EB7BB}"/>
              </a:ext>
            </a:extLst>
          </p:cNvPr>
          <p:cNvSpPr>
            <a:spLocks noGrp="1"/>
          </p:cNvSpPr>
          <p:nvPr>
            <p:ph type="dt" sz="half" idx="10"/>
          </p:nvPr>
        </p:nvSpPr>
        <p:spPr/>
        <p:txBody>
          <a:bodyPr/>
          <a:lstStyle/>
          <a:p>
            <a:fld id="{4B68E799-5A36-064F-BC1D-6013BC3751F5}" type="datetime1">
              <a:rPr lang="nl-BE" smtClean="0"/>
              <a:t>16/05/2024</a:t>
            </a:fld>
            <a:endParaRPr lang="en-GB"/>
          </a:p>
        </p:txBody>
      </p:sp>
      <p:sp>
        <p:nvSpPr>
          <p:cNvPr id="5" name="Tijdelijke aanduiding voor voettekst 4">
            <a:extLst>
              <a:ext uri="{FF2B5EF4-FFF2-40B4-BE49-F238E27FC236}">
                <a16:creationId xmlns:a16="http://schemas.microsoft.com/office/drawing/2014/main" id="{64FBBE85-93EF-4761-8D99-40AB160C90E1}"/>
              </a:ext>
            </a:extLst>
          </p:cNvPr>
          <p:cNvSpPr>
            <a:spLocks noGrp="1"/>
          </p:cNvSpPr>
          <p:nvPr>
            <p:ph type="ftr" sz="quarter" idx="11"/>
          </p:nvPr>
        </p:nvSpPr>
        <p:spPr/>
        <p:txBody>
          <a:bodyPr/>
          <a:lstStyle/>
          <a:p>
            <a:r>
              <a:rPr lang="en-GB"/>
              <a:t>Dr Erik Briers MS PhD Europa Uomo</a:t>
            </a:r>
          </a:p>
        </p:txBody>
      </p:sp>
      <p:sp>
        <p:nvSpPr>
          <p:cNvPr id="6" name="Tijdelijke aanduiding voor dianummer 5">
            <a:extLst>
              <a:ext uri="{FF2B5EF4-FFF2-40B4-BE49-F238E27FC236}">
                <a16:creationId xmlns:a16="http://schemas.microsoft.com/office/drawing/2014/main" id="{65F16970-8780-E760-BA26-62B9B9017616}"/>
              </a:ext>
            </a:extLst>
          </p:cNvPr>
          <p:cNvSpPr>
            <a:spLocks noGrp="1"/>
          </p:cNvSpPr>
          <p:nvPr>
            <p:ph type="sldNum" sz="quarter" idx="12"/>
          </p:nvPr>
        </p:nvSpPr>
        <p:spPr/>
        <p:txBody>
          <a:bodyPr/>
          <a:lstStyle/>
          <a:p>
            <a:fld id="{C39AA05B-0255-784D-8AFE-FC91A58EF22F}" type="slidenum">
              <a:rPr lang="en-GB" smtClean="0"/>
              <a:t>‹nr.›</a:t>
            </a:fld>
            <a:endParaRPr lang="en-GB"/>
          </a:p>
        </p:txBody>
      </p:sp>
    </p:spTree>
    <p:extLst>
      <p:ext uri="{BB962C8B-B14F-4D97-AF65-F5344CB8AC3E}">
        <p14:creationId xmlns:p14="http://schemas.microsoft.com/office/powerpoint/2010/main" val="3347556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8096A0-DDD5-2B80-B1A0-CFE29C07E583}"/>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C292DE25-4A2D-59DE-6A57-9F65453B9E5D}"/>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inhoud 3">
            <a:extLst>
              <a:ext uri="{FF2B5EF4-FFF2-40B4-BE49-F238E27FC236}">
                <a16:creationId xmlns:a16="http://schemas.microsoft.com/office/drawing/2014/main" id="{D384C89A-C68E-07CE-6D3C-0D135532E4E2}"/>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datum 4">
            <a:extLst>
              <a:ext uri="{FF2B5EF4-FFF2-40B4-BE49-F238E27FC236}">
                <a16:creationId xmlns:a16="http://schemas.microsoft.com/office/drawing/2014/main" id="{10CD4296-B4D5-3584-9A3D-5C48B97BC2C9}"/>
              </a:ext>
            </a:extLst>
          </p:cNvPr>
          <p:cNvSpPr>
            <a:spLocks noGrp="1"/>
          </p:cNvSpPr>
          <p:nvPr>
            <p:ph type="dt" sz="half" idx="10"/>
          </p:nvPr>
        </p:nvSpPr>
        <p:spPr/>
        <p:txBody>
          <a:bodyPr/>
          <a:lstStyle/>
          <a:p>
            <a:fld id="{CC698106-03EF-B647-8F12-CD4038DCF31C}" type="datetime1">
              <a:rPr lang="nl-BE" smtClean="0"/>
              <a:t>16/05/2024</a:t>
            </a:fld>
            <a:endParaRPr lang="en-GB"/>
          </a:p>
        </p:txBody>
      </p:sp>
      <p:sp>
        <p:nvSpPr>
          <p:cNvPr id="6" name="Tijdelijke aanduiding voor voettekst 5">
            <a:extLst>
              <a:ext uri="{FF2B5EF4-FFF2-40B4-BE49-F238E27FC236}">
                <a16:creationId xmlns:a16="http://schemas.microsoft.com/office/drawing/2014/main" id="{2533E8C2-BE7C-1E79-4ADC-5B28269BD441}"/>
              </a:ext>
            </a:extLst>
          </p:cNvPr>
          <p:cNvSpPr>
            <a:spLocks noGrp="1"/>
          </p:cNvSpPr>
          <p:nvPr>
            <p:ph type="ftr" sz="quarter" idx="11"/>
          </p:nvPr>
        </p:nvSpPr>
        <p:spPr/>
        <p:txBody>
          <a:bodyPr/>
          <a:lstStyle/>
          <a:p>
            <a:r>
              <a:rPr lang="en-GB"/>
              <a:t>Dr Erik Briers MS PhD Europa Uomo</a:t>
            </a:r>
          </a:p>
        </p:txBody>
      </p:sp>
      <p:sp>
        <p:nvSpPr>
          <p:cNvPr id="7" name="Tijdelijke aanduiding voor dianummer 6">
            <a:extLst>
              <a:ext uri="{FF2B5EF4-FFF2-40B4-BE49-F238E27FC236}">
                <a16:creationId xmlns:a16="http://schemas.microsoft.com/office/drawing/2014/main" id="{9A408F24-9296-7FD7-523E-6D97C0DC4AC2}"/>
              </a:ext>
            </a:extLst>
          </p:cNvPr>
          <p:cNvSpPr>
            <a:spLocks noGrp="1"/>
          </p:cNvSpPr>
          <p:nvPr>
            <p:ph type="sldNum" sz="quarter" idx="12"/>
          </p:nvPr>
        </p:nvSpPr>
        <p:spPr/>
        <p:txBody>
          <a:bodyPr/>
          <a:lstStyle/>
          <a:p>
            <a:fld id="{C39AA05B-0255-784D-8AFE-FC91A58EF22F}" type="slidenum">
              <a:rPr lang="en-GB" smtClean="0"/>
              <a:t>‹nr.›</a:t>
            </a:fld>
            <a:endParaRPr lang="en-GB"/>
          </a:p>
        </p:txBody>
      </p:sp>
    </p:spTree>
    <p:extLst>
      <p:ext uri="{BB962C8B-B14F-4D97-AF65-F5344CB8AC3E}">
        <p14:creationId xmlns:p14="http://schemas.microsoft.com/office/powerpoint/2010/main" val="1573557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1A3AE3-6301-E139-F5D1-0A5F352049BB}"/>
              </a:ext>
            </a:extLst>
          </p:cNvPr>
          <p:cNvSpPr>
            <a:spLocks noGrp="1"/>
          </p:cNvSpPr>
          <p:nvPr>
            <p:ph type="title"/>
          </p:nvPr>
        </p:nvSpPr>
        <p:spPr>
          <a:xfrm>
            <a:off x="839788" y="365125"/>
            <a:ext cx="10515600" cy="1325563"/>
          </a:xfrm>
        </p:spPr>
        <p:txBody>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D040F98E-8CAC-4817-A96D-10DE25636F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1F357EC-4402-B2A8-3993-6870F4192151}"/>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tekst 4">
            <a:extLst>
              <a:ext uri="{FF2B5EF4-FFF2-40B4-BE49-F238E27FC236}">
                <a16:creationId xmlns:a16="http://schemas.microsoft.com/office/drawing/2014/main" id="{0592468A-3AA8-DF4A-38ED-689649EE0F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C750E08-5776-5098-6DE2-238376B2533E}"/>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7" name="Tijdelijke aanduiding voor datum 6">
            <a:extLst>
              <a:ext uri="{FF2B5EF4-FFF2-40B4-BE49-F238E27FC236}">
                <a16:creationId xmlns:a16="http://schemas.microsoft.com/office/drawing/2014/main" id="{F2DAE071-6D16-0ACC-419E-391ACC80DF9E}"/>
              </a:ext>
            </a:extLst>
          </p:cNvPr>
          <p:cNvSpPr>
            <a:spLocks noGrp="1"/>
          </p:cNvSpPr>
          <p:nvPr>
            <p:ph type="dt" sz="half" idx="10"/>
          </p:nvPr>
        </p:nvSpPr>
        <p:spPr/>
        <p:txBody>
          <a:bodyPr/>
          <a:lstStyle/>
          <a:p>
            <a:fld id="{A7D19FD4-3721-2049-B8FF-B73086316F9F}" type="datetime1">
              <a:rPr lang="nl-BE" smtClean="0"/>
              <a:t>16/05/2024</a:t>
            </a:fld>
            <a:endParaRPr lang="en-GB"/>
          </a:p>
        </p:txBody>
      </p:sp>
      <p:sp>
        <p:nvSpPr>
          <p:cNvPr id="8" name="Tijdelijke aanduiding voor voettekst 7">
            <a:extLst>
              <a:ext uri="{FF2B5EF4-FFF2-40B4-BE49-F238E27FC236}">
                <a16:creationId xmlns:a16="http://schemas.microsoft.com/office/drawing/2014/main" id="{77BDDEBE-3EAC-9B05-5D1B-435BB4F6752F}"/>
              </a:ext>
            </a:extLst>
          </p:cNvPr>
          <p:cNvSpPr>
            <a:spLocks noGrp="1"/>
          </p:cNvSpPr>
          <p:nvPr>
            <p:ph type="ftr" sz="quarter" idx="11"/>
          </p:nvPr>
        </p:nvSpPr>
        <p:spPr/>
        <p:txBody>
          <a:bodyPr/>
          <a:lstStyle/>
          <a:p>
            <a:r>
              <a:rPr lang="en-GB"/>
              <a:t>Dr Erik Briers MS PhD Europa Uomo</a:t>
            </a:r>
          </a:p>
        </p:txBody>
      </p:sp>
      <p:sp>
        <p:nvSpPr>
          <p:cNvPr id="9" name="Tijdelijke aanduiding voor dianummer 8">
            <a:extLst>
              <a:ext uri="{FF2B5EF4-FFF2-40B4-BE49-F238E27FC236}">
                <a16:creationId xmlns:a16="http://schemas.microsoft.com/office/drawing/2014/main" id="{3510B526-46FB-DC66-8763-2CE9F3219C51}"/>
              </a:ext>
            </a:extLst>
          </p:cNvPr>
          <p:cNvSpPr>
            <a:spLocks noGrp="1"/>
          </p:cNvSpPr>
          <p:nvPr>
            <p:ph type="sldNum" sz="quarter" idx="12"/>
          </p:nvPr>
        </p:nvSpPr>
        <p:spPr/>
        <p:txBody>
          <a:bodyPr/>
          <a:lstStyle/>
          <a:p>
            <a:fld id="{C39AA05B-0255-784D-8AFE-FC91A58EF22F}" type="slidenum">
              <a:rPr lang="en-GB" smtClean="0"/>
              <a:t>‹nr.›</a:t>
            </a:fld>
            <a:endParaRPr lang="en-GB"/>
          </a:p>
        </p:txBody>
      </p:sp>
    </p:spTree>
    <p:extLst>
      <p:ext uri="{BB962C8B-B14F-4D97-AF65-F5344CB8AC3E}">
        <p14:creationId xmlns:p14="http://schemas.microsoft.com/office/powerpoint/2010/main" val="3246376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9F2580-2388-1D24-A7AE-E13E4ABD07EC}"/>
              </a:ext>
            </a:extLst>
          </p:cNvPr>
          <p:cNvSpPr>
            <a:spLocks noGrp="1"/>
          </p:cNvSpPr>
          <p:nvPr>
            <p:ph type="title"/>
          </p:nvPr>
        </p:nvSpPr>
        <p:spPr/>
        <p:txBody>
          <a:bodyPr/>
          <a:lstStyle/>
          <a:p>
            <a:r>
              <a:rPr lang="nl-NL"/>
              <a:t>Klik om stijl te bewerken</a:t>
            </a:r>
            <a:endParaRPr lang="en-GB"/>
          </a:p>
        </p:txBody>
      </p:sp>
      <p:sp>
        <p:nvSpPr>
          <p:cNvPr id="3" name="Tijdelijke aanduiding voor datum 2">
            <a:extLst>
              <a:ext uri="{FF2B5EF4-FFF2-40B4-BE49-F238E27FC236}">
                <a16:creationId xmlns:a16="http://schemas.microsoft.com/office/drawing/2014/main" id="{2711848C-CAA4-1832-E77A-03E7994153DC}"/>
              </a:ext>
            </a:extLst>
          </p:cNvPr>
          <p:cNvSpPr>
            <a:spLocks noGrp="1"/>
          </p:cNvSpPr>
          <p:nvPr>
            <p:ph type="dt" sz="half" idx="10"/>
          </p:nvPr>
        </p:nvSpPr>
        <p:spPr/>
        <p:txBody>
          <a:bodyPr/>
          <a:lstStyle/>
          <a:p>
            <a:fld id="{469D76E4-AE83-1241-902B-8417AD14BF26}" type="datetime1">
              <a:rPr lang="nl-BE" smtClean="0"/>
              <a:t>16/05/2024</a:t>
            </a:fld>
            <a:endParaRPr lang="en-GB"/>
          </a:p>
        </p:txBody>
      </p:sp>
      <p:sp>
        <p:nvSpPr>
          <p:cNvPr id="4" name="Tijdelijke aanduiding voor voettekst 3">
            <a:extLst>
              <a:ext uri="{FF2B5EF4-FFF2-40B4-BE49-F238E27FC236}">
                <a16:creationId xmlns:a16="http://schemas.microsoft.com/office/drawing/2014/main" id="{5EE6E60A-6A37-6238-2B10-39EA685E2D1B}"/>
              </a:ext>
            </a:extLst>
          </p:cNvPr>
          <p:cNvSpPr>
            <a:spLocks noGrp="1"/>
          </p:cNvSpPr>
          <p:nvPr>
            <p:ph type="ftr" sz="quarter" idx="11"/>
          </p:nvPr>
        </p:nvSpPr>
        <p:spPr/>
        <p:txBody>
          <a:bodyPr/>
          <a:lstStyle/>
          <a:p>
            <a:r>
              <a:rPr lang="en-GB"/>
              <a:t>Dr Erik Briers MS PhD Europa Uomo</a:t>
            </a:r>
          </a:p>
        </p:txBody>
      </p:sp>
      <p:sp>
        <p:nvSpPr>
          <p:cNvPr id="5" name="Tijdelijke aanduiding voor dianummer 4">
            <a:extLst>
              <a:ext uri="{FF2B5EF4-FFF2-40B4-BE49-F238E27FC236}">
                <a16:creationId xmlns:a16="http://schemas.microsoft.com/office/drawing/2014/main" id="{2FB3A407-3918-9B68-2037-E6A199D71D03}"/>
              </a:ext>
            </a:extLst>
          </p:cNvPr>
          <p:cNvSpPr>
            <a:spLocks noGrp="1"/>
          </p:cNvSpPr>
          <p:nvPr>
            <p:ph type="sldNum" sz="quarter" idx="12"/>
          </p:nvPr>
        </p:nvSpPr>
        <p:spPr/>
        <p:txBody>
          <a:bodyPr/>
          <a:lstStyle/>
          <a:p>
            <a:fld id="{C39AA05B-0255-784D-8AFE-FC91A58EF22F}" type="slidenum">
              <a:rPr lang="en-GB" smtClean="0"/>
              <a:t>‹nr.›</a:t>
            </a:fld>
            <a:endParaRPr lang="en-GB"/>
          </a:p>
        </p:txBody>
      </p:sp>
    </p:spTree>
    <p:extLst>
      <p:ext uri="{BB962C8B-B14F-4D97-AF65-F5344CB8AC3E}">
        <p14:creationId xmlns:p14="http://schemas.microsoft.com/office/powerpoint/2010/main" val="1942008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F9DDE49-0FD5-136F-7FE5-E7F281E297F5}"/>
              </a:ext>
            </a:extLst>
          </p:cNvPr>
          <p:cNvSpPr>
            <a:spLocks noGrp="1"/>
          </p:cNvSpPr>
          <p:nvPr>
            <p:ph type="dt" sz="half" idx="10"/>
          </p:nvPr>
        </p:nvSpPr>
        <p:spPr/>
        <p:txBody>
          <a:bodyPr/>
          <a:lstStyle/>
          <a:p>
            <a:fld id="{286BC3AD-A5F2-5B43-8F62-8992B51B0121}" type="datetime1">
              <a:rPr lang="nl-BE" smtClean="0"/>
              <a:t>16/05/2024</a:t>
            </a:fld>
            <a:endParaRPr lang="en-GB"/>
          </a:p>
        </p:txBody>
      </p:sp>
      <p:sp>
        <p:nvSpPr>
          <p:cNvPr id="3" name="Tijdelijke aanduiding voor voettekst 2">
            <a:extLst>
              <a:ext uri="{FF2B5EF4-FFF2-40B4-BE49-F238E27FC236}">
                <a16:creationId xmlns:a16="http://schemas.microsoft.com/office/drawing/2014/main" id="{23804D62-512C-D094-5F8B-E8B188F16400}"/>
              </a:ext>
            </a:extLst>
          </p:cNvPr>
          <p:cNvSpPr>
            <a:spLocks noGrp="1"/>
          </p:cNvSpPr>
          <p:nvPr>
            <p:ph type="ftr" sz="quarter" idx="11"/>
          </p:nvPr>
        </p:nvSpPr>
        <p:spPr/>
        <p:txBody>
          <a:bodyPr/>
          <a:lstStyle/>
          <a:p>
            <a:r>
              <a:rPr lang="en-GB"/>
              <a:t>Dr Erik Briers MS PhD Europa Uomo</a:t>
            </a:r>
          </a:p>
        </p:txBody>
      </p:sp>
      <p:sp>
        <p:nvSpPr>
          <p:cNvPr id="4" name="Tijdelijke aanduiding voor dianummer 3">
            <a:extLst>
              <a:ext uri="{FF2B5EF4-FFF2-40B4-BE49-F238E27FC236}">
                <a16:creationId xmlns:a16="http://schemas.microsoft.com/office/drawing/2014/main" id="{4721D35E-8410-E04C-C213-337303BB91B1}"/>
              </a:ext>
            </a:extLst>
          </p:cNvPr>
          <p:cNvSpPr>
            <a:spLocks noGrp="1"/>
          </p:cNvSpPr>
          <p:nvPr>
            <p:ph type="sldNum" sz="quarter" idx="12"/>
          </p:nvPr>
        </p:nvSpPr>
        <p:spPr/>
        <p:txBody>
          <a:bodyPr/>
          <a:lstStyle/>
          <a:p>
            <a:fld id="{C39AA05B-0255-784D-8AFE-FC91A58EF22F}" type="slidenum">
              <a:rPr lang="en-GB" smtClean="0"/>
              <a:t>‹nr.›</a:t>
            </a:fld>
            <a:endParaRPr lang="en-GB"/>
          </a:p>
        </p:txBody>
      </p:sp>
    </p:spTree>
    <p:extLst>
      <p:ext uri="{BB962C8B-B14F-4D97-AF65-F5344CB8AC3E}">
        <p14:creationId xmlns:p14="http://schemas.microsoft.com/office/powerpoint/2010/main" val="1901192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5F0C82-2402-B10D-C5D7-0EEB2955320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8D73F8EE-3441-8415-24F2-60C63AE268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044C431F-AECC-2211-97F2-1637F794E8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0402EF7-EDCF-F5B9-58EA-E3C04F418464}"/>
              </a:ext>
            </a:extLst>
          </p:cNvPr>
          <p:cNvSpPr>
            <a:spLocks noGrp="1"/>
          </p:cNvSpPr>
          <p:nvPr>
            <p:ph type="dt" sz="half" idx="10"/>
          </p:nvPr>
        </p:nvSpPr>
        <p:spPr/>
        <p:txBody>
          <a:bodyPr/>
          <a:lstStyle/>
          <a:p>
            <a:fld id="{E0ED407D-0217-2641-AE91-02FF2B2B3B4C}" type="datetime1">
              <a:rPr lang="nl-BE" smtClean="0"/>
              <a:t>16/05/2024</a:t>
            </a:fld>
            <a:endParaRPr lang="en-GB"/>
          </a:p>
        </p:txBody>
      </p:sp>
      <p:sp>
        <p:nvSpPr>
          <p:cNvPr id="6" name="Tijdelijke aanduiding voor voettekst 5">
            <a:extLst>
              <a:ext uri="{FF2B5EF4-FFF2-40B4-BE49-F238E27FC236}">
                <a16:creationId xmlns:a16="http://schemas.microsoft.com/office/drawing/2014/main" id="{092D87B3-5451-7830-A748-37F9DF3C430B}"/>
              </a:ext>
            </a:extLst>
          </p:cNvPr>
          <p:cNvSpPr>
            <a:spLocks noGrp="1"/>
          </p:cNvSpPr>
          <p:nvPr>
            <p:ph type="ftr" sz="quarter" idx="11"/>
          </p:nvPr>
        </p:nvSpPr>
        <p:spPr/>
        <p:txBody>
          <a:bodyPr/>
          <a:lstStyle/>
          <a:p>
            <a:r>
              <a:rPr lang="en-GB"/>
              <a:t>Dr Erik Briers MS PhD Europa Uomo</a:t>
            </a:r>
          </a:p>
        </p:txBody>
      </p:sp>
      <p:sp>
        <p:nvSpPr>
          <p:cNvPr id="7" name="Tijdelijke aanduiding voor dianummer 6">
            <a:extLst>
              <a:ext uri="{FF2B5EF4-FFF2-40B4-BE49-F238E27FC236}">
                <a16:creationId xmlns:a16="http://schemas.microsoft.com/office/drawing/2014/main" id="{6AB02A94-04CC-09EC-7E8C-72A617FB5F9F}"/>
              </a:ext>
            </a:extLst>
          </p:cNvPr>
          <p:cNvSpPr>
            <a:spLocks noGrp="1"/>
          </p:cNvSpPr>
          <p:nvPr>
            <p:ph type="sldNum" sz="quarter" idx="12"/>
          </p:nvPr>
        </p:nvSpPr>
        <p:spPr/>
        <p:txBody>
          <a:bodyPr/>
          <a:lstStyle/>
          <a:p>
            <a:fld id="{C39AA05B-0255-784D-8AFE-FC91A58EF22F}" type="slidenum">
              <a:rPr lang="en-GB" smtClean="0"/>
              <a:t>‹nr.›</a:t>
            </a:fld>
            <a:endParaRPr lang="en-GB"/>
          </a:p>
        </p:txBody>
      </p:sp>
    </p:spTree>
    <p:extLst>
      <p:ext uri="{BB962C8B-B14F-4D97-AF65-F5344CB8AC3E}">
        <p14:creationId xmlns:p14="http://schemas.microsoft.com/office/powerpoint/2010/main" val="1947772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F28C60-FFAF-F1CE-FC1E-7A4A4CFEDA1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afbeelding 2">
            <a:extLst>
              <a:ext uri="{FF2B5EF4-FFF2-40B4-BE49-F238E27FC236}">
                <a16:creationId xmlns:a16="http://schemas.microsoft.com/office/drawing/2014/main" id="{BA94556C-2A45-C917-6E51-87684A9B20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ijdelijke aanduiding voor tekst 3">
            <a:extLst>
              <a:ext uri="{FF2B5EF4-FFF2-40B4-BE49-F238E27FC236}">
                <a16:creationId xmlns:a16="http://schemas.microsoft.com/office/drawing/2014/main" id="{59F11C8A-1495-6194-5813-C9D44C319A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80F4B04-E0CB-7965-5069-918658F815A0}"/>
              </a:ext>
            </a:extLst>
          </p:cNvPr>
          <p:cNvSpPr>
            <a:spLocks noGrp="1"/>
          </p:cNvSpPr>
          <p:nvPr>
            <p:ph type="dt" sz="half" idx="10"/>
          </p:nvPr>
        </p:nvSpPr>
        <p:spPr/>
        <p:txBody>
          <a:bodyPr/>
          <a:lstStyle/>
          <a:p>
            <a:fld id="{EA336175-F4E6-E245-8127-012E6158F9A6}" type="datetime1">
              <a:rPr lang="nl-BE" smtClean="0"/>
              <a:t>16/05/2024</a:t>
            </a:fld>
            <a:endParaRPr lang="en-GB"/>
          </a:p>
        </p:txBody>
      </p:sp>
      <p:sp>
        <p:nvSpPr>
          <p:cNvPr id="6" name="Tijdelijke aanduiding voor voettekst 5">
            <a:extLst>
              <a:ext uri="{FF2B5EF4-FFF2-40B4-BE49-F238E27FC236}">
                <a16:creationId xmlns:a16="http://schemas.microsoft.com/office/drawing/2014/main" id="{F57156F9-71A8-81DC-EF6E-5AE50D793E58}"/>
              </a:ext>
            </a:extLst>
          </p:cNvPr>
          <p:cNvSpPr>
            <a:spLocks noGrp="1"/>
          </p:cNvSpPr>
          <p:nvPr>
            <p:ph type="ftr" sz="quarter" idx="11"/>
          </p:nvPr>
        </p:nvSpPr>
        <p:spPr/>
        <p:txBody>
          <a:bodyPr/>
          <a:lstStyle/>
          <a:p>
            <a:r>
              <a:rPr lang="en-GB"/>
              <a:t>Dr Erik Briers MS PhD Europa Uomo</a:t>
            </a:r>
          </a:p>
        </p:txBody>
      </p:sp>
      <p:sp>
        <p:nvSpPr>
          <p:cNvPr id="7" name="Tijdelijke aanduiding voor dianummer 6">
            <a:extLst>
              <a:ext uri="{FF2B5EF4-FFF2-40B4-BE49-F238E27FC236}">
                <a16:creationId xmlns:a16="http://schemas.microsoft.com/office/drawing/2014/main" id="{05AD12F5-65C9-044C-4404-C667BE6A464F}"/>
              </a:ext>
            </a:extLst>
          </p:cNvPr>
          <p:cNvSpPr>
            <a:spLocks noGrp="1"/>
          </p:cNvSpPr>
          <p:nvPr>
            <p:ph type="sldNum" sz="quarter" idx="12"/>
          </p:nvPr>
        </p:nvSpPr>
        <p:spPr/>
        <p:txBody>
          <a:bodyPr/>
          <a:lstStyle/>
          <a:p>
            <a:fld id="{C39AA05B-0255-784D-8AFE-FC91A58EF22F}" type="slidenum">
              <a:rPr lang="en-GB" smtClean="0"/>
              <a:t>‹nr.›</a:t>
            </a:fld>
            <a:endParaRPr lang="en-GB"/>
          </a:p>
        </p:txBody>
      </p:sp>
    </p:spTree>
    <p:extLst>
      <p:ext uri="{BB962C8B-B14F-4D97-AF65-F5344CB8AC3E}">
        <p14:creationId xmlns:p14="http://schemas.microsoft.com/office/powerpoint/2010/main" val="695359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CFB6A7A0-3734-1D5B-E6AE-9FD3CFB138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BE6CA977-A80B-E18D-F8D8-DFBB16FCF2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1AEF9971-CD55-5CA4-3DCD-0902E78416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267FFDB-8182-CB40-B7AC-6286FB8DE026}" type="datetime1">
              <a:rPr lang="nl-BE" smtClean="0"/>
              <a:t>16/05/2024</a:t>
            </a:fld>
            <a:endParaRPr lang="en-GB"/>
          </a:p>
        </p:txBody>
      </p:sp>
      <p:sp>
        <p:nvSpPr>
          <p:cNvPr id="5" name="Tijdelijke aanduiding voor voettekst 4">
            <a:extLst>
              <a:ext uri="{FF2B5EF4-FFF2-40B4-BE49-F238E27FC236}">
                <a16:creationId xmlns:a16="http://schemas.microsoft.com/office/drawing/2014/main" id="{6C566C7C-E50D-076B-E3A0-F0B82A2F69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GB"/>
              <a:t>Dr Erik Briers MS PhD Europa Uomo</a:t>
            </a:r>
          </a:p>
        </p:txBody>
      </p:sp>
      <p:sp>
        <p:nvSpPr>
          <p:cNvPr id="6" name="Tijdelijke aanduiding voor dianummer 5">
            <a:extLst>
              <a:ext uri="{FF2B5EF4-FFF2-40B4-BE49-F238E27FC236}">
                <a16:creationId xmlns:a16="http://schemas.microsoft.com/office/drawing/2014/main" id="{C82763F0-7C02-1FF4-7751-6F800A4A4B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39AA05B-0255-784D-8AFE-FC91A58EF22F}" type="slidenum">
              <a:rPr lang="en-GB" smtClean="0"/>
              <a:t>‹nr.›</a:t>
            </a:fld>
            <a:endParaRPr lang="en-GB"/>
          </a:p>
        </p:txBody>
      </p:sp>
    </p:spTree>
    <p:extLst>
      <p:ext uri="{BB962C8B-B14F-4D97-AF65-F5344CB8AC3E}">
        <p14:creationId xmlns:p14="http://schemas.microsoft.com/office/powerpoint/2010/main" val="18513630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tif"/><Relationship Id="rId7" Type="http://schemas.openxmlformats.org/officeDocument/2006/relationships/image" Target="../media/image20.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88D77B-125C-249A-698D-487305141347}"/>
              </a:ext>
            </a:extLst>
          </p:cNvPr>
          <p:cNvSpPr>
            <a:spLocks noGrp="1"/>
          </p:cNvSpPr>
          <p:nvPr>
            <p:ph type="ctrTitle"/>
          </p:nvPr>
        </p:nvSpPr>
        <p:spPr>
          <a:xfrm>
            <a:off x="1524000" y="4004436"/>
            <a:ext cx="9144000" cy="1187177"/>
          </a:xfrm>
        </p:spPr>
        <p:txBody>
          <a:bodyPr>
            <a:normAutofit/>
          </a:bodyPr>
          <a:lstStyle/>
          <a:p>
            <a:r>
              <a:rPr lang="en-GB" sz="6500" b="1" dirty="0">
                <a:solidFill>
                  <a:srgbClr val="002060"/>
                </a:solidFill>
                <a:highlight>
                  <a:srgbClr val="FFFF00"/>
                </a:highlight>
              </a:rPr>
              <a:t>20 Years of Europa Uomo</a:t>
            </a:r>
          </a:p>
        </p:txBody>
      </p:sp>
      <p:sp>
        <p:nvSpPr>
          <p:cNvPr id="3" name="Ondertitel 2">
            <a:extLst>
              <a:ext uri="{FF2B5EF4-FFF2-40B4-BE49-F238E27FC236}">
                <a16:creationId xmlns:a16="http://schemas.microsoft.com/office/drawing/2014/main" id="{1F00034E-403E-458C-99B5-880A884B83AE}"/>
              </a:ext>
            </a:extLst>
          </p:cNvPr>
          <p:cNvSpPr>
            <a:spLocks noGrp="1"/>
          </p:cNvSpPr>
          <p:nvPr>
            <p:ph type="subTitle" idx="1"/>
          </p:nvPr>
        </p:nvSpPr>
        <p:spPr>
          <a:xfrm>
            <a:off x="1524000" y="5556958"/>
            <a:ext cx="9144000" cy="454955"/>
          </a:xfrm>
        </p:spPr>
        <p:txBody>
          <a:bodyPr/>
          <a:lstStyle/>
          <a:p>
            <a:r>
              <a:rPr lang="en-GB" b="1" dirty="0"/>
              <a:t>Dr Erik Briers MS PhD – Vice Chairman Europa Uomo</a:t>
            </a:r>
          </a:p>
        </p:txBody>
      </p:sp>
      <p:pic>
        <p:nvPicPr>
          <p:cNvPr id="4" name="Tijdelijke aanduiding voor inhoud 6">
            <a:extLst>
              <a:ext uri="{FF2B5EF4-FFF2-40B4-BE49-F238E27FC236}">
                <a16:creationId xmlns:a16="http://schemas.microsoft.com/office/drawing/2014/main" id="{DBCF53CC-7F5D-DFF5-ABF2-0274C38E19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8722" y="231229"/>
            <a:ext cx="9414556" cy="4034810"/>
          </a:xfrm>
          <a:prstGeom prst="rect">
            <a:avLst/>
          </a:prstGeom>
        </p:spPr>
      </p:pic>
    </p:spTree>
    <p:extLst>
      <p:ext uri="{BB962C8B-B14F-4D97-AF65-F5344CB8AC3E}">
        <p14:creationId xmlns:p14="http://schemas.microsoft.com/office/powerpoint/2010/main" val="965548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1F4E55-ED4D-C835-B6EF-D75B7E5C8390}"/>
              </a:ext>
            </a:extLst>
          </p:cNvPr>
          <p:cNvSpPr>
            <a:spLocks noGrp="1"/>
          </p:cNvSpPr>
          <p:nvPr>
            <p:ph type="title"/>
          </p:nvPr>
        </p:nvSpPr>
        <p:spPr>
          <a:xfrm>
            <a:off x="838200" y="123389"/>
            <a:ext cx="8799786" cy="812034"/>
          </a:xfrm>
        </p:spPr>
        <p:txBody>
          <a:bodyPr/>
          <a:lstStyle/>
          <a:p>
            <a:r>
              <a:rPr lang="en-GB" b="1" dirty="0">
                <a:highlight>
                  <a:srgbClr val="FFFF00"/>
                </a:highlight>
              </a:rPr>
              <a:t>20Years of Europa Uomo</a:t>
            </a:r>
          </a:p>
        </p:txBody>
      </p:sp>
      <p:pic>
        <p:nvPicPr>
          <p:cNvPr id="4" name="Tijdelijke aanduiding voor inhoud 6">
            <a:extLst>
              <a:ext uri="{FF2B5EF4-FFF2-40B4-BE49-F238E27FC236}">
                <a16:creationId xmlns:a16="http://schemas.microsoft.com/office/drawing/2014/main" id="{02E8CCA9-1AD3-6FAA-60F7-55DF3060D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2948" y="0"/>
            <a:ext cx="2299052" cy="985308"/>
          </a:xfrm>
          <a:prstGeom prst="rect">
            <a:avLst/>
          </a:prstGeom>
        </p:spPr>
      </p:pic>
      <p:sp>
        <p:nvSpPr>
          <p:cNvPr id="5" name="Tijdelijke aanduiding voor voettekst 4">
            <a:extLst>
              <a:ext uri="{FF2B5EF4-FFF2-40B4-BE49-F238E27FC236}">
                <a16:creationId xmlns:a16="http://schemas.microsoft.com/office/drawing/2014/main" id="{C4F87EC4-2330-0DEA-A653-1DB4FA0FAB7E}"/>
              </a:ext>
            </a:extLst>
          </p:cNvPr>
          <p:cNvSpPr>
            <a:spLocks noGrp="1"/>
          </p:cNvSpPr>
          <p:nvPr>
            <p:ph type="ftr" sz="quarter" idx="11"/>
          </p:nvPr>
        </p:nvSpPr>
        <p:spPr/>
        <p:txBody>
          <a:bodyPr/>
          <a:lstStyle/>
          <a:p>
            <a:r>
              <a:rPr lang="en-GB"/>
              <a:t>Dr Erik Briers MS PhD Europa Uomo</a:t>
            </a:r>
          </a:p>
        </p:txBody>
      </p:sp>
      <p:sp>
        <p:nvSpPr>
          <p:cNvPr id="6" name="Tijdelijke aanduiding voor dianummer 5">
            <a:extLst>
              <a:ext uri="{FF2B5EF4-FFF2-40B4-BE49-F238E27FC236}">
                <a16:creationId xmlns:a16="http://schemas.microsoft.com/office/drawing/2014/main" id="{B580D1C3-A01B-2E42-FE06-045810E7AFBC}"/>
              </a:ext>
            </a:extLst>
          </p:cNvPr>
          <p:cNvSpPr>
            <a:spLocks noGrp="1"/>
          </p:cNvSpPr>
          <p:nvPr>
            <p:ph type="sldNum" sz="quarter" idx="12"/>
          </p:nvPr>
        </p:nvSpPr>
        <p:spPr/>
        <p:txBody>
          <a:bodyPr/>
          <a:lstStyle/>
          <a:p>
            <a:fld id="{C39AA05B-0255-784D-8AFE-FC91A58EF22F}" type="slidenum">
              <a:rPr lang="en-GB" smtClean="0"/>
              <a:t>10</a:t>
            </a:fld>
            <a:endParaRPr lang="en-GB"/>
          </a:p>
        </p:txBody>
      </p:sp>
      <p:sp>
        <p:nvSpPr>
          <p:cNvPr id="7" name="Tekstvak 6">
            <a:extLst>
              <a:ext uri="{FF2B5EF4-FFF2-40B4-BE49-F238E27FC236}">
                <a16:creationId xmlns:a16="http://schemas.microsoft.com/office/drawing/2014/main" id="{676DFC90-6A67-7D80-4D23-579C282E14B7}"/>
              </a:ext>
            </a:extLst>
          </p:cNvPr>
          <p:cNvSpPr txBox="1"/>
          <p:nvPr/>
        </p:nvSpPr>
        <p:spPr>
          <a:xfrm>
            <a:off x="492771" y="1947280"/>
            <a:ext cx="5366948" cy="3231654"/>
          </a:xfrm>
          <a:prstGeom prst="rect">
            <a:avLst/>
          </a:prstGeom>
          <a:noFill/>
        </p:spPr>
        <p:txBody>
          <a:bodyPr wrap="square" rtlCol="0">
            <a:spAutoFit/>
          </a:bodyPr>
          <a:lstStyle/>
          <a:p>
            <a:r>
              <a:rPr lang="en-GB" sz="3600" b="1" dirty="0">
                <a:solidFill>
                  <a:srgbClr val="002060"/>
                </a:solidFill>
                <a:latin typeface="Trebuchet MS" panose="020B0703020202090204" pitchFamily="34" charset="0"/>
              </a:rPr>
              <a:t>Past Chairmen:</a:t>
            </a:r>
          </a:p>
          <a:p>
            <a:r>
              <a:rPr lang="en-GB" sz="2800" b="1" dirty="0">
                <a:solidFill>
                  <a:srgbClr val="002060"/>
                </a:solidFill>
                <a:latin typeface="Trebuchet MS" panose="020B0703020202090204" pitchFamily="34" charset="0"/>
              </a:rPr>
              <a:t>Tom Hudson (2002-2013)</a:t>
            </a:r>
          </a:p>
          <a:p>
            <a:r>
              <a:rPr lang="en-GB" sz="2800" b="1" dirty="0">
                <a:solidFill>
                  <a:srgbClr val="002060"/>
                </a:solidFill>
                <a:latin typeface="Trebuchet MS" panose="020B0703020202090204" pitchFamily="34" charset="0"/>
              </a:rPr>
              <a:t>Hans </a:t>
            </a:r>
            <a:r>
              <a:rPr lang="en-GB" sz="2800" b="1" dirty="0" err="1">
                <a:solidFill>
                  <a:srgbClr val="002060"/>
                </a:solidFill>
                <a:latin typeface="Trebuchet MS" panose="020B0703020202090204" pitchFamily="34" charset="0"/>
              </a:rPr>
              <a:t>Randsdorp</a:t>
            </a:r>
            <a:r>
              <a:rPr lang="en-GB" sz="2800" b="1" dirty="0">
                <a:solidFill>
                  <a:srgbClr val="002060"/>
                </a:solidFill>
                <a:latin typeface="Trebuchet MS" panose="020B0703020202090204" pitchFamily="34" charset="0"/>
              </a:rPr>
              <a:t> (2013-2014)</a:t>
            </a:r>
          </a:p>
          <a:p>
            <a:r>
              <a:rPr lang="en-GB" sz="2800" b="1" dirty="0">
                <a:solidFill>
                  <a:srgbClr val="002060"/>
                </a:solidFill>
                <a:latin typeface="Trebuchet MS" panose="020B0703020202090204" pitchFamily="34" charset="0"/>
              </a:rPr>
              <a:t>Ken </a:t>
            </a:r>
            <a:r>
              <a:rPr lang="en-GB" sz="2800" b="1" dirty="0" err="1">
                <a:solidFill>
                  <a:srgbClr val="002060"/>
                </a:solidFill>
                <a:latin typeface="Trebuchet MS" panose="020B0703020202090204" pitchFamily="34" charset="0"/>
              </a:rPr>
              <a:t>Mastris</a:t>
            </a:r>
            <a:r>
              <a:rPr lang="en-GB" sz="2800" b="1" dirty="0">
                <a:solidFill>
                  <a:srgbClr val="002060"/>
                </a:solidFill>
                <a:latin typeface="Trebuchet MS" panose="020B0703020202090204" pitchFamily="34" charset="0"/>
              </a:rPr>
              <a:t> (2014-2018)</a:t>
            </a:r>
          </a:p>
          <a:p>
            <a:r>
              <a:rPr lang="en-GB" sz="2800" b="1" dirty="0">
                <a:solidFill>
                  <a:srgbClr val="002060"/>
                </a:solidFill>
                <a:latin typeface="Trebuchet MS" panose="020B0703020202090204" pitchFamily="34" charset="0"/>
              </a:rPr>
              <a:t>André Deschamps (2018-2022)</a:t>
            </a:r>
          </a:p>
          <a:p>
            <a:r>
              <a:rPr lang="en-GB" sz="2800" b="1" dirty="0">
                <a:solidFill>
                  <a:srgbClr val="002060"/>
                </a:solidFill>
                <a:latin typeface="Trebuchet MS" panose="020B0703020202090204" pitchFamily="34" charset="0"/>
              </a:rPr>
              <a:t>Present Chairman</a:t>
            </a:r>
          </a:p>
          <a:p>
            <a:r>
              <a:rPr lang="en-GB" sz="2800" b="1" dirty="0">
                <a:solidFill>
                  <a:srgbClr val="002060"/>
                </a:solidFill>
                <a:latin typeface="Trebuchet MS" panose="020B0703020202090204" pitchFamily="34" charset="0"/>
              </a:rPr>
              <a:t>Günther Carl (2022- )</a:t>
            </a:r>
          </a:p>
        </p:txBody>
      </p:sp>
      <p:sp>
        <p:nvSpPr>
          <p:cNvPr id="9" name="Tekstvak 8">
            <a:extLst>
              <a:ext uri="{FF2B5EF4-FFF2-40B4-BE49-F238E27FC236}">
                <a16:creationId xmlns:a16="http://schemas.microsoft.com/office/drawing/2014/main" id="{F72A5404-9D7D-5882-6F19-1D531F75813B}"/>
              </a:ext>
            </a:extLst>
          </p:cNvPr>
          <p:cNvSpPr txBox="1"/>
          <p:nvPr/>
        </p:nvSpPr>
        <p:spPr>
          <a:xfrm>
            <a:off x="6550271" y="1947280"/>
            <a:ext cx="4928428" cy="3447098"/>
          </a:xfrm>
          <a:prstGeom prst="rect">
            <a:avLst/>
          </a:prstGeom>
          <a:noFill/>
        </p:spPr>
        <p:txBody>
          <a:bodyPr wrap="square" rtlCol="0">
            <a:spAutoFit/>
          </a:bodyPr>
          <a:lstStyle/>
          <a:p>
            <a:r>
              <a:rPr lang="en-GB" sz="2800" b="1" dirty="0">
                <a:solidFill>
                  <a:srgbClr val="002060"/>
                </a:solidFill>
                <a:latin typeface="Trebuchet MS" panose="020B0703020202090204" pitchFamily="34" charset="0"/>
              </a:rPr>
              <a:t>Scientific Committee</a:t>
            </a:r>
          </a:p>
          <a:p>
            <a:r>
              <a:rPr lang="en-GB" sz="2800" b="1" dirty="0">
                <a:solidFill>
                  <a:srgbClr val="002060"/>
                </a:solidFill>
                <a:latin typeface="Trebuchet MS" panose="020B0703020202090204" pitchFamily="34" charset="0"/>
              </a:rPr>
              <a:t>Chair: Prof. Hein Van </a:t>
            </a:r>
            <a:r>
              <a:rPr lang="en-GB" sz="2800" b="1" dirty="0" err="1">
                <a:solidFill>
                  <a:srgbClr val="002060"/>
                </a:solidFill>
                <a:latin typeface="Trebuchet MS" panose="020B0703020202090204" pitchFamily="34" charset="0"/>
              </a:rPr>
              <a:t>Poppel</a:t>
            </a:r>
            <a:endParaRPr lang="en-GB" sz="2800" b="1" dirty="0">
              <a:solidFill>
                <a:srgbClr val="002060"/>
              </a:solidFill>
              <a:latin typeface="Trebuchet MS" panose="020B0703020202090204" pitchFamily="34" charset="0"/>
            </a:endParaRPr>
          </a:p>
          <a:p>
            <a:r>
              <a:rPr lang="nl-BE" b="0" i="0" u="none" strike="noStrike" dirty="0">
                <a:solidFill>
                  <a:srgbClr val="1C345C"/>
                </a:solidFill>
                <a:effectLst/>
                <a:highlight>
                  <a:srgbClr val="FFFFFF"/>
                </a:highlight>
                <a:latin typeface="Roboto" panose="02000000000000000000" pitchFamily="2" charset="0"/>
              </a:rPr>
              <a:t>Peter Albertsen, Walter Artibani, Thorsten Bach, Chris Bangma, Joaquim Bellmunt, Alberto Bossi, Christopher Chapple, Olivier Cussenot, Sara Faithfull, Freddie Hamdy, Timo Joensuu, Steven Joniau, Nora Kearney, Michael Marberger, Francesco Montorsi, Chris Parker, Monique Roobol, Roman Sosnowski, Cora Sternberg, Ian Tannock, Bertrand Tombal, Riccardo Valdagni, Tim Ward, Manfred Wirth</a:t>
            </a:r>
            <a:endParaRPr lang="en-GB" b="1" dirty="0">
              <a:solidFill>
                <a:srgbClr val="002060"/>
              </a:solidFill>
              <a:latin typeface="Trebuchet MS" panose="020B0703020202090204" pitchFamily="34" charset="0"/>
            </a:endParaRPr>
          </a:p>
        </p:txBody>
      </p:sp>
    </p:spTree>
    <p:extLst>
      <p:ext uri="{BB962C8B-B14F-4D97-AF65-F5344CB8AC3E}">
        <p14:creationId xmlns:p14="http://schemas.microsoft.com/office/powerpoint/2010/main" val="3695455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1F4E55-ED4D-C835-B6EF-D75B7E5C8390}"/>
              </a:ext>
            </a:extLst>
          </p:cNvPr>
          <p:cNvSpPr>
            <a:spLocks noGrp="1"/>
          </p:cNvSpPr>
          <p:nvPr>
            <p:ph type="title"/>
          </p:nvPr>
        </p:nvSpPr>
        <p:spPr>
          <a:xfrm>
            <a:off x="838200" y="123389"/>
            <a:ext cx="8799786" cy="812034"/>
          </a:xfrm>
        </p:spPr>
        <p:txBody>
          <a:bodyPr/>
          <a:lstStyle/>
          <a:p>
            <a:r>
              <a:rPr lang="en-GB" b="1" dirty="0">
                <a:highlight>
                  <a:srgbClr val="FFFF00"/>
                </a:highlight>
              </a:rPr>
              <a:t>20Years of Europa Uomo</a:t>
            </a:r>
          </a:p>
        </p:txBody>
      </p:sp>
      <p:pic>
        <p:nvPicPr>
          <p:cNvPr id="4" name="Tijdelijke aanduiding voor inhoud 6">
            <a:extLst>
              <a:ext uri="{FF2B5EF4-FFF2-40B4-BE49-F238E27FC236}">
                <a16:creationId xmlns:a16="http://schemas.microsoft.com/office/drawing/2014/main" id="{02E8CCA9-1AD3-6FAA-60F7-55DF3060D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2948" y="0"/>
            <a:ext cx="2299052" cy="985308"/>
          </a:xfrm>
          <a:prstGeom prst="rect">
            <a:avLst/>
          </a:prstGeom>
        </p:spPr>
      </p:pic>
      <p:sp>
        <p:nvSpPr>
          <p:cNvPr id="5" name="Tijdelijke aanduiding voor voettekst 4">
            <a:extLst>
              <a:ext uri="{FF2B5EF4-FFF2-40B4-BE49-F238E27FC236}">
                <a16:creationId xmlns:a16="http://schemas.microsoft.com/office/drawing/2014/main" id="{C4F87EC4-2330-0DEA-A653-1DB4FA0FAB7E}"/>
              </a:ext>
            </a:extLst>
          </p:cNvPr>
          <p:cNvSpPr>
            <a:spLocks noGrp="1"/>
          </p:cNvSpPr>
          <p:nvPr>
            <p:ph type="ftr" sz="quarter" idx="11"/>
          </p:nvPr>
        </p:nvSpPr>
        <p:spPr/>
        <p:txBody>
          <a:bodyPr/>
          <a:lstStyle/>
          <a:p>
            <a:r>
              <a:rPr lang="en-GB"/>
              <a:t>Dr Erik Briers MS PhD Europa Uomo</a:t>
            </a:r>
          </a:p>
        </p:txBody>
      </p:sp>
      <p:sp>
        <p:nvSpPr>
          <p:cNvPr id="6" name="Tijdelijke aanduiding voor dianummer 5">
            <a:extLst>
              <a:ext uri="{FF2B5EF4-FFF2-40B4-BE49-F238E27FC236}">
                <a16:creationId xmlns:a16="http://schemas.microsoft.com/office/drawing/2014/main" id="{B580D1C3-A01B-2E42-FE06-045810E7AFBC}"/>
              </a:ext>
            </a:extLst>
          </p:cNvPr>
          <p:cNvSpPr>
            <a:spLocks noGrp="1"/>
          </p:cNvSpPr>
          <p:nvPr>
            <p:ph type="sldNum" sz="quarter" idx="12"/>
          </p:nvPr>
        </p:nvSpPr>
        <p:spPr/>
        <p:txBody>
          <a:bodyPr/>
          <a:lstStyle/>
          <a:p>
            <a:fld id="{C39AA05B-0255-784D-8AFE-FC91A58EF22F}" type="slidenum">
              <a:rPr lang="en-GB" smtClean="0"/>
              <a:t>11</a:t>
            </a:fld>
            <a:endParaRPr lang="en-GB" dirty="0"/>
          </a:p>
        </p:txBody>
      </p:sp>
      <p:sp>
        <p:nvSpPr>
          <p:cNvPr id="10" name="Tekstvak 9">
            <a:extLst>
              <a:ext uri="{FF2B5EF4-FFF2-40B4-BE49-F238E27FC236}">
                <a16:creationId xmlns:a16="http://schemas.microsoft.com/office/drawing/2014/main" id="{C8A74FAB-2928-15F2-0A30-68BD2FE74654}"/>
              </a:ext>
            </a:extLst>
          </p:cNvPr>
          <p:cNvSpPr txBox="1"/>
          <p:nvPr/>
        </p:nvSpPr>
        <p:spPr>
          <a:xfrm>
            <a:off x="3631786" y="985308"/>
            <a:ext cx="4928428" cy="646331"/>
          </a:xfrm>
          <a:prstGeom prst="rect">
            <a:avLst/>
          </a:prstGeom>
          <a:noFill/>
        </p:spPr>
        <p:txBody>
          <a:bodyPr wrap="square" rtlCol="0">
            <a:spAutoFit/>
          </a:bodyPr>
          <a:lstStyle/>
          <a:p>
            <a:pPr algn="ctr"/>
            <a:r>
              <a:rPr lang="en-GB" sz="3600" b="1" dirty="0">
                <a:solidFill>
                  <a:srgbClr val="002060"/>
                </a:solidFill>
                <a:latin typeface="Trebuchet MS" panose="020B0703020202090204" pitchFamily="34" charset="0"/>
              </a:rPr>
              <a:t>Highlights</a:t>
            </a:r>
          </a:p>
        </p:txBody>
      </p:sp>
      <p:pic>
        <p:nvPicPr>
          <p:cNvPr id="7" name="Afbeelding 6" descr="Afbeelding met kleding, person, Menselijk gezicht, persoon&#10;&#10;Automatisch gegenereerde beschrijving">
            <a:extLst>
              <a:ext uri="{FF2B5EF4-FFF2-40B4-BE49-F238E27FC236}">
                <a16:creationId xmlns:a16="http://schemas.microsoft.com/office/drawing/2014/main" id="{FBC42382-543F-D7BA-C82D-42C947BBAD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4359" y="1631639"/>
            <a:ext cx="5564972" cy="3709981"/>
          </a:xfrm>
          <a:prstGeom prst="rect">
            <a:avLst/>
          </a:prstGeom>
        </p:spPr>
      </p:pic>
      <p:sp>
        <p:nvSpPr>
          <p:cNvPr id="9" name="Tekstvak 8">
            <a:extLst>
              <a:ext uri="{FF2B5EF4-FFF2-40B4-BE49-F238E27FC236}">
                <a16:creationId xmlns:a16="http://schemas.microsoft.com/office/drawing/2014/main" id="{65E15077-56ED-278F-573C-7109506288A7}"/>
              </a:ext>
            </a:extLst>
          </p:cNvPr>
          <p:cNvSpPr txBox="1"/>
          <p:nvPr/>
        </p:nvSpPr>
        <p:spPr>
          <a:xfrm>
            <a:off x="4264216" y="5503306"/>
            <a:ext cx="3663567" cy="369332"/>
          </a:xfrm>
          <a:prstGeom prst="rect">
            <a:avLst/>
          </a:prstGeom>
          <a:noFill/>
        </p:spPr>
        <p:txBody>
          <a:bodyPr wrap="none" rtlCol="0">
            <a:spAutoFit/>
          </a:bodyPr>
          <a:lstStyle/>
          <a:p>
            <a:r>
              <a:rPr lang="en-GB" dirty="0"/>
              <a:t>March 2008 EAU congress Milan Italy</a:t>
            </a:r>
          </a:p>
        </p:txBody>
      </p:sp>
      <p:pic>
        <p:nvPicPr>
          <p:cNvPr id="14" name="Afbeelding 13" descr="Afbeelding met kleding, buitenshuis, persoon, person&#10;&#10;Automatisch gegenereerde beschrijving">
            <a:extLst>
              <a:ext uri="{FF2B5EF4-FFF2-40B4-BE49-F238E27FC236}">
                <a16:creationId xmlns:a16="http://schemas.microsoft.com/office/drawing/2014/main" id="{4B4009B6-E828-62AB-96B3-47F8729B4C87}"/>
              </a:ext>
            </a:extLst>
          </p:cNvPr>
          <p:cNvPicPr>
            <a:picLocks noChangeAspect="1"/>
          </p:cNvPicPr>
          <p:nvPr/>
        </p:nvPicPr>
        <p:blipFill>
          <a:blip r:embed="rId4"/>
          <a:stretch>
            <a:fillRect/>
          </a:stretch>
        </p:blipFill>
        <p:spPr>
          <a:xfrm>
            <a:off x="360547" y="1631639"/>
            <a:ext cx="5567095" cy="3709980"/>
          </a:xfrm>
          <a:prstGeom prst="rect">
            <a:avLst/>
          </a:prstGeom>
        </p:spPr>
      </p:pic>
    </p:spTree>
    <p:extLst>
      <p:ext uri="{BB962C8B-B14F-4D97-AF65-F5344CB8AC3E}">
        <p14:creationId xmlns:p14="http://schemas.microsoft.com/office/powerpoint/2010/main" val="2875074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1F4E55-ED4D-C835-B6EF-D75B7E5C8390}"/>
              </a:ext>
            </a:extLst>
          </p:cNvPr>
          <p:cNvSpPr>
            <a:spLocks noGrp="1"/>
          </p:cNvSpPr>
          <p:nvPr>
            <p:ph type="title"/>
          </p:nvPr>
        </p:nvSpPr>
        <p:spPr>
          <a:xfrm>
            <a:off x="838200" y="123389"/>
            <a:ext cx="8799786" cy="812034"/>
          </a:xfrm>
        </p:spPr>
        <p:txBody>
          <a:bodyPr/>
          <a:lstStyle/>
          <a:p>
            <a:r>
              <a:rPr lang="en-GB" b="1" dirty="0">
                <a:highlight>
                  <a:srgbClr val="FFFF00"/>
                </a:highlight>
              </a:rPr>
              <a:t>20Years of Europa Uomo</a:t>
            </a:r>
          </a:p>
        </p:txBody>
      </p:sp>
      <p:pic>
        <p:nvPicPr>
          <p:cNvPr id="4" name="Tijdelijke aanduiding voor inhoud 6">
            <a:extLst>
              <a:ext uri="{FF2B5EF4-FFF2-40B4-BE49-F238E27FC236}">
                <a16:creationId xmlns:a16="http://schemas.microsoft.com/office/drawing/2014/main" id="{02E8CCA9-1AD3-6FAA-60F7-55DF3060D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2948" y="0"/>
            <a:ext cx="2299052" cy="985308"/>
          </a:xfrm>
          <a:prstGeom prst="rect">
            <a:avLst/>
          </a:prstGeom>
        </p:spPr>
      </p:pic>
      <p:sp>
        <p:nvSpPr>
          <p:cNvPr id="5" name="Tijdelijke aanduiding voor voettekst 4">
            <a:extLst>
              <a:ext uri="{FF2B5EF4-FFF2-40B4-BE49-F238E27FC236}">
                <a16:creationId xmlns:a16="http://schemas.microsoft.com/office/drawing/2014/main" id="{C4F87EC4-2330-0DEA-A653-1DB4FA0FAB7E}"/>
              </a:ext>
            </a:extLst>
          </p:cNvPr>
          <p:cNvSpPr>
            <a:spLocks noGrp="1"/>
          </p:cNvSpPr>
          <p:nvPr>
            <p:ph type="ftr" sz="quarter" idx="11"/>
          </p:nvPr>
        </p:nvSpPr>
        <p:spPr/>
        <p:txBody>
          <a:bodyPr/>
          <a:lstStyle/>
          <a:p>
            <a:r>
              <a:rPr lang="en-GB"/>
              <a:t>Dr Erik Briers MS PhD Europa Uomo</a:t>
            </a:r>
          </a:p>
        </p:txBody>
      </p:sp>
      <p:sp>
        <p:nvSpPr>
          <p:cNvPr id="6" name="Tijdelijke aanduiding voor dianummer 5">
            <a:extLst>
              <a:ext uri="{FF2B5EF4-FFF2-40B4-BE49-F238E27FC236}">
                <a16:creationId xmlns:a16="http://schemas.microsoft.com/office/drawing/2014/main" id="{B580D1C3-A01B-2E42-FE06-045810E7AFBC}"/>
              </a:ext>
            </a:extLst>
          </p:cNvPr>
          <p:cNvSpPr>
            <a:spLocks noGrp="1"/>
          </p:cNvSpPr>
          <p:nvPr>
            <p:ph type="sldNum" sz="quarter" idx="12"/>
          </p:nvPr>
        </p:nvSpPr>
        <p:spPr/>
        <p:txBody>
          <a:bodyPr/>
          <a:lstStyle/>
          <a:p>
            <a:fld id="{C39AA05B-0255-784D-8AFE-FC91A58EF22F}" type="slidenum">
              <a:rPr lang="en-GB" smtClean="0"/>
              <a:t>12</a:t>
            </a:fld>
            <a:endParaRPr lang="en-GB"/>
          </a:p>
        </p:txBody>
      </p:sp>
      <p:pic>
        <p:nvPicPr>
          <p:cNvPr id="3" name="Afbeelding 2">
            <a:extLst>
              <a:ext uri="{FF2B5EF4-FFF2-40B4-BE49-F238E27FC236}">
                <a16:creationId xmlns:a16="http://schemas.microsoft.com/office/drawing/2014/main" id="{4FD25355-0D04-2617-4A07-E760E3FFC5CD}"/>
              </a:ext>
            </a:extLst>
          </p:cNvPr>
          <p:cNvPicPr>
            <a:picLocks noChangeAspect="1"/>
          </p:cNvPicPr>
          <p:nvPr/>
        </p:nvPicPr>
        <p:blipFill>
          <a:blip r:embed="rId3"/>
          <a:stretch>
            <a:fillRect/>
          </a:stretch>
        </p:blipFill>
        <p:spPr>
          <a:xfrm>
            <a:off x="419099" y="1622320"/>
            <a:ext cx="5544019" cy="4047133"/>
          </a:xfrm>
          <a:prstGeom prst="rect">
            <a:avLst/>
          </a:prstGeom>
        </p:spPr>
      </p:pic>
      <p:sp>
        <p:nvSpPr>
          <p:cNvPr id="8" name="Tekstvak 7">
            <a:extLst>
              <a:ext uri="{FF2B5EF4-FFF2-40B4-BE49-F238E27FC236}">
                <a16:creationId xmlns:a16="http://schemas.microsoft.com/office/drawing/2014/main" id="{0887438E-F47A-859B-E8AC-57C722C42175}"/>
              </a:ext>
            </a:extLst>
          </p:cNvPr>
          <p:cNvSpPr txBox="1"/>
          <p:nvPr/>
        </p:nvSpPr>
        <p:spPr>
          <a:xfrm>
            <a:off x="475909" y="5669453"/>
            <a:ext cx="5430397" cy="369332"/>
          </a:xfrm>
          <a:prstGeom prst="rect">
            <a:avLst/>
          </a:prstGeom>
          <a:noFill/>
        </p:spPr>
        <p:txBody>
          <a:bodyPr wrap="none" rtlCol="0">
            <a:spAutoFit/>
          </a:bodyPr>
          <a:lstStyle/>
          <a:p>
            <a:r>
              <a:rPr lang="en-GB" dirty="0"/>
              <a:t>The Village Politicians by John Lewis </a:t>
            </a:r>
            <a:r>
              <a:rPr lang="en-GB" dirty="0" err="1"/>
              <a:t>Krimmel</a:t>
            </a:r>
            <a:r>
              <a:rPr lang="en-GB" dirty="0"/>
              <a:t> c. 1819 </a:t>
            </a:r>
          </a:p>
        </p:txBody>
      </p:sp>
      <p:sp>
        <p:nvSpPr>
          <p:cNvPr id="10" name="Tekstvak 9">
            <a:extLst>
              <a:ext uri="{FF2B5EF4-FFF2-40B4-BE49-F238E27FC236}">
                <a16:creationId xmlns:a16="http://schemas.microsoft.com/office/drawing/2014/main" id="{C8A74FAB-2928-15F2-0A30-68BD2FE74654}"/>
              </a:ext>
            </a:extLst>
          </p:cNvPr>
          <p:cNvSpPr txBox="1"/>
          <p:nvPr/>
        </p:nvSpPr>
        <p:spPr>
          <a:xfrm>
            <a:off x="3631786" y="985308"/>
            <a:ext cx="4928428" cy="646331"/>
          </a:xfrm>
          <a:prstGeom prst="rect">
            <a:avLst/>
          </a:prstGeom>
          <a:noFill/>
        </p:spPr>
        <p:txBody>
          <a:bodyPr wrap="square" rtlCol="0">
            <a:spAutoFit/>
          </a:bodyPr>
          <a:lstStyle/>
          <a:p>
            <a:pPr algn="ctr"/>
            <a:r>
              <a:rPr lang="en-GB" sz="3600" b="1" dirty="0">
                <a:solidFill>
                  <a:srgbClr val="002060"/>
                </a:solidFill>
                <a:latin typeface="Trebuchet MS" panose="020B0703020202090204" pitchFamily="34" charset="0"/>
              </a:rPr>
              <a:t>Highlights</a:t>
            </a:r>
          </a:p>
        </p:txBody>
      </p:sp>
      <p:sp>
        <p:nvSpPr>
          <p:cNvPr id="11" name="Tekstvak 10">
            <a:extLst>
              <a:ext uri="{FF2B5EF4-FFF2-40B4-BE49-F238E27FC236}">
                <a16:creationId xmlns:a16="http://schemas.microsoft.com/office/drawing/2014/main" id="{F7816772-17B8-FFCF-0310-DC64BB2729A3}"/>
              </a:ext>
            </a:extLst>
          </p:cNvPr>
          <p:cNvSpPr txBox="1"/>
          <p:nvPr/>
        </p:nvSpPr>
        <p:spPr>
          <a:xfrm>
            <a:off x="6898541" y="5346781"/>
            <a:ext cx="4455259" cy="369332"/>
          </a:xfrm>
          <a:prstGeom prst="rect">
            <a:avLst/>
          </a:prstGeom>
          <a:noFill/>
        </p:spPr>
        <p:txBody>
          <a:bodyPr wrap="none" rtlCol="0">
            <a:spAutoFit/>
          </a:bodyPr>
          <a:lstStyle/>
          <a:p>
            <a:r>
              <a:rPr lang="en-GB" dirty="0"/>
              <a:t>March 2009 EAU congress Stockholm Sweden</a:t>
            </a:r>
          </a:p>
        </p:txBody>
      </p:sp>
      <p:pic>
        <p:nvPicPr>
          <p:cNvPr id="12" name="Afbeelding 11" descr="Afbeelding met kleding, persoon, person, overdekt&#10;&#10;Automatisch gegenereerde beschrijving">
            <a:extLst>
              <a:ext uri="{FF2B5EF4-FFF2-40B4-BE49-F238E27FC236}">
                <a16:creationId xmlns:a16="http://schemas.microsoft.com/office/drawing/2014/main" id="{DAF8B4B5-270B-E92F-038E-4AA8C17BB8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2632" y="1631639"/>
            <a:ext cx="5450269" cy="3634591"/>
          </a:xfrm>
          <a:prstGeom prst="rect">
            <a:avLst/>
          </a:prstGeom>
        </p:spPr>
      </p:pic>
    </p:spTree>
    <p:extLst>
      <p:ext uri="{BB962C8B-B14F-4D97-AF65-F5344CB8AC3E}">
        <p14:creationId xmlns:p14="http://schemas.microsoft.com/office/powerpoint/2010/main" val="1204263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1F4E55-ED4D-C835-B6EF-D75B7E5C8390}"/>
              </a:ext>
            </a:extLst>
          </p:cNvPr>
          <p:cNvSpPr>
            <a:spLocks noGrp="1"/>
          </p:cNvSpPr>
          <p:nvPr>
            <p:ph type="title"/>
          </p:nvPr>
        </p:nvSpPr>
        <p:spPr>
          <a:xfrm>
            <a:off x="838200" y="123389"/>
            <a:ext cx="8799786" cy="812034"/>
          </a:xfrm>
        </p:spPr>
        <p:txBody>
          <a:bodyPr/>
          <a:lstStyle/>
          <a:p>
            <a:r>
              <a:rPr lang="en-GB" b="1" dirty="0">
                <a:highlight>
                  <a:srgbClr val="FFFF00"/>
                </a:highlight>
              </a:rPr>
              <a:t>20Years of Europa Uomo</a:t>
            </a:r>
          </a:p>
        </p:txBody>
      </p:sp>
      <p:pic>
        <p:nvPicPr>
          <p:cNvPr id="4" name="Tijdelijke aanduiding voor inhoud 6">
            <a:extLst>
              <a:ext uri="{FF2B5EF4-FFF2-40B4-BE49-F238E27FC236}">
                <a16:creationId xmlns:a16="http://schemas.microsoft.com/office/drawing/2014/main" id="{02E8CCA9-1AD3-6FAA-60F7-55DF3060D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2948" y="0"/>
            <a:ext cx="2299052" cy="985308"/>
          </a:xfrm>
          <a:prstGeom prst="rect">
            <a:avLst/>
          </a:prstGeom>
        </p:spPr>
      </p:pic>
      <p:sp>
        <p:nvSpPr>
          <p:cNvPr id="5" name="Tijdelijke aanduiding voor voettekst 4">
            <a:extLst>
              <a:ext uri="{FF2B5EF4-FFF2-40B4-BE49-F238E27FC236}">
                <a16:creationId xmlns:a16="http://schemas.microsoft.com/office/drawing/2014/main" id="{C4F87EC4-2330-0DEA-A653-1DB4FA0FAB7E}"/>
              </a:ext>
            </a:extLst>
          </p:cNvPr>
          <p:cNvSpPr>
            <a:spLocks noGrp="1"/>
          </p:cNvSpPr>
          <p:nvPr>
            <p:ph type="ftr" sz="quarter" idx="11"/>
          </p:nvPr>
        </p:nvSpPr>
        <p:spPr/>
        <p:txBody>
          <a:bodyPr/>
          <a:lstStyle/>
          <a:p>
            <a:r>
              <a:rPr lang="en-GB"/>
              <a:t>Dr Erik Briers MS PhD Europa Uomo</a:t>
            </a:r>
          </a:p>
        </p:txBody>
      </p:sp>
      <p:sp>
        <p:nvSpPr>
          <p:cNvPr id="6" name="Tijdelijke aanduiding voor dianummer 5">
            <a:extLst>
              <a:ext uri="{FF2B5EF4-FFF2-40B4-BE49-F238E27FC236}">
                <a16:creationId xmlns:a16="http://schemas.microsoft.com/office/drawing/2014/main" id="{B580D1C3-A01B-2E42-FE06-045810E7AFBC}"/>
              </a:ext>
            </a:extLst>
          </p:cNvPr>
          <p:cNvSpPr>
            <a:spLocks noGrp="1"/>
          </p:cNvSpPr>
          <p:nvPr>
            <p:ph type="sldNum" sz="quarter" idx="12"/>
          </p:nvPr>
        </p:nvSpPr>
        <p:spPr/>
        <p:txBody>
          <a:bodyPr/>
          <a:lstStyle/>
          <a:p>
            <a:fld id="{C39AA05B-0255-784D-8AFE-FC91A58EF22F}" type="slidenum">
              <a:rPr lang="en-GB" smtClean="0"/>
              <a:t>13</a:t>
            </a:fld>
            <a:endParaRPr lang="en-GB"/>
          </a:p>
        </p:txBody>
      </p:sp>
      <p:sp>
        <p:nvSpPr>
          <p:cNvPr id="10" name="Tekstvak 9">
            <a:extLst>
              <a:ext uri="{FF2B5EF4-FFF2-40B4-BE49-F238E27FC236}">
                <a16:creationId xmlns:a16="http://schemas.microsoft.com/office/drawing/2014/main" id="{C8A74FAB-2928-15F2-0A30-68BD2FE74654}"/>
              </a:ext>
            </a:extLst>
          </p:cNvPr>
          <p:cNvSpPr txBox="1"/>
          <p:nvPr/>
        </p:nvSpPr>
        <p:spPr>
          <a:xfrm>
            <a:off x="3631786" y="985308"/>
            <a:ext cx="4928428" cy="646331"/>
          </a:xfrm>
          <a:prstGeom prst="rect">
            <a:avLst/>
          </a:prstGeom>
          <a:noFill/>
        </p:spPr>
        <p:txBody>
          <a:bodyPr wrap="square" rtlCol="0">
            <a:spAutoFit/>
          </a:bodyPr>
          <a:lstStyle/>
          <a:p>
            <a:pPr algn="ctr"/>
            <a:r>
              <a:rPr lang="en-GB" sz="3600" b="1" dirty="0">
                <a:solidFill>
                  <a:srgbClr val="002060"/>
                </a:solidFill>
                <a:latin typeface="Trebuchet MS" panose="020B0703020202090204" pitchFamily="34" charset="0"/>
              </a:rPr>
              <a:t>Highlights</a:t>
            </a:r>
          </a:p>
        </p:txBody>
      </p:sp>
      <p:sp>
        <p:nvSpPr>
          <p:cNvPr id="7" name="Tekstvak 6">
            <a:extLst>
              <a:ext uri="{FF2B5EF4-FFF2-40B4-BE49-F238E27FC236}">
                <a16:creationId xmlns:a16="http://schemas.microsoft.com/office/drawing/2014/main" id="{D80863D5-4D73-1F3A-01CD-3724C47EC33B}"/>
              </a:ext>
            </a:extLst>
          </p:cNvPr>
          <p:cNvSpPr txBox="1"/>
          <p:nvPr/>
        </p:nvSpPr>
        <p:spPr>
          <a:xfrm>
            <a:off x="3865453" y="5688026"/>
            <a:ext cx="4461093" cy="369332"/>
          </a:xfrm>
          <a:prstGeom prst="rect">
            <a:avLst/>
          </a:prstGeom>
          <a:noFill/>
        </p:spPr>
        <p:txBody>
          <a:bodyPr wrap="none" rtlCol="0">
            <a:spAutoFit/>
          </a:bodyPr>
          <a:lstStyle/>
          <a:p>
            <a:r>
              <a:rPr lang="en-GB" dirty="0"/>
              <a:t>May 2023 Europa Uomo AGM </a:t>
            </a:r>
            <a:r>
              <a:rPr lang="en-GB" dirty="0" err="1"/>
              <a:t>Larnaca</a:t>
            </a:r>
            <a:r>
              <a:rPr lang="en-GB" dirty="0"/>
              <a:t> Cyprus</a:t>
            </a:r>
          </a:p>
        </p:txBody>
      </p:sp>
      <p:pic>
        <p:nvPicPr>
          <p:cNvPr id="9" name="Afbeelding 8" descr="Afbeelding met kleding, persoon, groep, mensen&#10;&#10;Automatisch gegenereerde beschrijving">
            <a:extLst>
              <a:ext uri="{FF2B5EF4-FFF2-40B4-BE49-F238E27FC236}">
                <a16:creationId xmlns:a16="http://schemas.microsoft.com/office/drawing/2014/main" id="{2432FE7C-69AA-6CE3-D294-89E3FBEE31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1925" y="1848244"/>
            <a:ext cx="5573902" cy="3715221"/>
          </a:xfrm>
          <a:prstGeom prst="rect">
            <a:avLst/>
          </a:prstGeom>
        </p:spPr>
      </p:pic>
      <p:pic>
        <p:nvPicPr>
          <p:cNvPr id="13" name="Afbeelding 12" descr="Afbeelding met kleding, pak, persoon, person&#10;&#10;Automatisch gegenereerde beschrijving">
            <a:extLst>
              <a:ext uri="{FF2B5EF4-FFF2-40B4-BE49-F238E27FC236}">
                <a16:creationId xmlns:a16="http://schemas.microsoft.com/office/drawing/2014/main" id="{A4D26A23-600A-05F8-2466-ED2B08CF93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176" y="1848244"/>
            <a:ext cx="5573901" cy="3715220"/>
          </a:xfrm>
          <a:prstGeom prst="rect">
            <a:avLst/>
          </a:prstGeom>
        </p:spPr>
      </p:pic>
    </p:spTree>
    <p:extLst>
      <p:ext uri="{BB962C8B-B14F-4D97-AF65-F5344CB8AC3E}">
        <p14:creationId xmlns:p14="http://schemas.microsoft.com/office/powerpoint/2010/main" val="1832604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1F4E55-ED4D-C835-B6EF-D75B7E5C8390}"/>
              </a:ext>
            </a:extLst>
          </p:cNvPr>
          <p:cNvSpPr>
            <a:spLocks noGrp="1"/>
          </p:cNvSpPr>
          <p:nvPr>
            <p:ph type="title"/>
          </p:nvPr>
        </p:nvSpPr>
        <p:spPr>
          <a:xfrm>
            <a:off x="838200" y="123389"/>
            <a:ext cx="8799786" cy="812034"/>
          </a:xfrm>
        </p:spPr>
        <p:txBody>
          <a:bodyPr/>
          <a:lstStyle/>
          <a:p>
            <a:r>
              <a:rPr lang="en-GB" b="1" dirty="0">
                <a:highlight>
                  <a:srgbClr val="FFFF00"/>
                </a:highlight>
              </a:rPr>
              <a:t>20Years of Europa Uomo</a:t>
            </a:r>
          </a:p>
        </p:txBody>
      </p:sp>
      <p:pic>
        <p:nvPicPr>
          <p:cNvPr id="4" name="Tijdelijke aanduiding voor inhoud 6">
            <a:extLst>
              <a:ext uri="{FF2B5EF4-FFF2-40B4-BE49-F238E27FC236}">
                <a16:creationId xmlns:a16="http://schemas.microsoft.com/office/drawing/2014/main" id="{02E8CCA9-1AD3-6FAA-60F7-55DF3060D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2948" y="0"/>
            <a:ext cx="2299052" cy="985308"/>
          </a:xfrm>
          <a:prstGeom prst="rect">
            <a:avLst/>
          </a:prstGeom>
        </p:spPr>
      </p:pic>
      <p:sp>
        <p:nvSpPr>
          <p:cNvPr id="5" name="Tijdelijke aanduiding voor voettekst 4">
            <a:extLst>
              <a:ext uri="{FF2B5EF4-FFF2-40B4-BE49-F238E27FC236}">
                <a16:creationId xmlns:a16="http://schemas.microsoft.com/office/drawing/2014/main" id="{C4F87EC4-2330-0DEA-A653-1DB4FA0FAB7E}"/>
              </a:ext>
            </a:extLst>
          </p:cNvPr>
          <p:cNvSpPr>
            <a:spLocks noGrp="1"/>
          </p:cNvSpPr>
          <p:nvPr>
            <p:ph type="ftr" sz="quarter" idx="11"/>
          </p:nvPr>
        </p:nvSpPr>
        <p:spPr/>
        <p:txBody>
          <a:bodyPr/>
          <a:lstStyle/>
          <a:p>
            <a:r>
              <a:rPr lang="en-GB"/>
              <a:t>Dr Erik Briers MS PhD Europa Uomo</a:t>
            </a:r>
          </a:p>
        </p:txBody>
      </p:sp>
      <p:sp>
        <p:nvSpPr>
          <p:cNvPr id="6" name="Tijdelijke aanduiding voor dianummer 5">
            <a:extLst>
              <a:ext uri="{FF2B5EF4-FFF2-40B4-BE49-F238E27FC236}">
                <a16:creationId xmlns:a16="http://schemas.microsoft.com/office/drawing/2014/main" id="{B580D1C3-A01B-2E42-FE06-045810E7AFBC}"/>
              </a:ext>
            </a:extLst>
          </p:cNvPr>
          <p:cNvSpPr>
            <a:spLocks noGrp="1"/>
          </p:cNvSpPr>
          <p:nvPr>
            <p:ph type="sldNum" sz="quarter" idx="12"/>
          </p:nvPr>
        </p:nvSpPr>
        <p:spPr/>
        <p:txBody>
          <a:bodyPr/>
          <a:lstStyle/>
          <a:p>
            <a:fld id="{C39AA05B-0255-784D-8AFE-FC91A58EF22F}" type="slidenum">
              <a:rPr lang="en-GB" smtClean="0"/>
              <a:t>14</a:t>
            </a:fld>
            <a:endParaRPr lang="en-GB"/>
          </a:p>
        </p:txBody>
      </p:sp>
      <p:sp>
        <p:nvSpPr>
          <p:cNvPr id="10" name="Tekstvak 9">
            <a:extLst>
              <a:ext uri="{FF2B5EF4-FFF2-40B4-BE49-F238E27FC236}">
                <a16:creationId xmlns:a16="http://schemas.microsoft.com/office/drawing/2014/main" id="{C8A74FAB-2928-15F2-0A30-68BD2FE74654}"/>
              </a:ext>
            </a:extLst>
          </p:cNvPr>
          <p:cNvSpPr txBox="1"/>
          <p:nvPr/>
        </p:nvSpPr>
        <p:spPr>
          <a:xfrm>
            <a:off x="7243666" y="206240"/>
            <a:ext cx="2464214" cy="646331"/>
          </a:xfrm>
          <a:prstGeom prst="rect">
            <a:avLst/>
          </a:prstGeom>
          <a:noFill/>
        </p:spPr>
        <p:txBody>
          <a:bodyPr wrap="square" rtlCol="0">
            <a:spAutoFit/>
          </a:bodyPr>
          <a:lstStyle/>
          <a:p>
            <a:pPr algn="ctr"/>
            <a:r>
              <a:rPr lang="en-GB" sz="3600" b="1" dirty="0">
                <a:solidFill>
                  <a:srgbClr val="002060"/>
                </a:solidFill>
                <a:latin typeface="Trebuchet MS" panose="020B0703020202090204" pitchFamily="34" charset="0"/>
              </a:rPr>
              <a:t>Highlights</a:t>
            </a:r>
          </a:p>
        </p:txBody>
      </p:sp>
      <p:sp>
        <p:nvSpPr>
          <p:cNvPr id="3" name="Tekstvak 2">
            <a:extLst>
              <a:ext uri="{FF2B5EF4-FFF2-40B4-BE49-F238E27FC236}">
                <a16:creationId xmlns:a16="http://schemas.microsoft.com/office/drawing/2014/main" id="{DDB89BA0-D25B-B7CB-0044-FF99D206D91C}"/>
              </a:ext>
            </a:extLst>
          </p:cNvPr>
          <p:cNvSpPr txBox="1"/>
          <p:nvPr/>
        </p:nvSpPr>
        <p:spPr>
          <a:xfrm>
            <a:off x="253085" y="5815949"/>
            <a:ext cx="6208687" cy="369332"/>
          </a:xfrm>
          <a:prstGeom prst="rect">
            <a:avLst/>
          </a:prstGeom>
          <a:noFill/>
        </p:spPr>
        <p:txBody>
          <a:bodyPr wrap="none" rtlCol="0">
            <a:spAutoFit/>
          </a:bodyPr>
          <a:lstStyle/>
          <a:p>
            <a:r>
              <a:rPr lang="en-GB" dirty="0"/>
              <a:t>19 September 2012 EP Brussels supported by ESO, EAU and OCA</a:t>
            </a:r>
          </a:p>
        </p:txBody>
      </p:sp>
      <p:pic>
        <p:nvPicPr>
          <p:cNvPr id="8" name="Afbeelding 7" descr="Afbeelding met Lettertype, tekst, Graphics, logo&#10;&#10;Automatisch gegenereerde beschrijving">
            <a:extLst>
              <a:ext uri="{FF2B5EF4-FFF2-40B4-BE49-F238E27FC236}">
                <a16:creationId xmlns:a16="http://schemas.microsoft.com/office/drawing/2014/main" id="{EB766181-5DB4-A426-2BDE-B24622397F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606" y="1185209"/>
            <a:ext cx="6764836" cy="2136264"/>
          </a:xfrm>
          <a:prstGeom prst="rect">
            <a:avLst/>
          </a:prstGeom>
        </p:spPr>
      </p:pic>
      <p:pic>
        <p:nvPicPr>
          <p:cNvPr id="11" name="Afbeelding 10">
            <a:extLst>
              <a:ext uri="{FF2B5EF4-FFF2-40B4-BE49-F238E27FC236}">
                <a16:creationId xmlns:a16="http://schemas.microsoft.com/office/drawing/2014/main" id="{4A5BEE52-B253-09F6-CA8D-7DD566FF72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2809" y="993563"/>
            <a:ext cx="3651500" cy="5167334"/>
          </a:xfrm>
          <a:prstGeom prst="rect">
            <a:avLst/>
          </a:prstGeom>
        </p:spPr>
      </p:pic>
      <p:sp>
        <p:nvSpPr>
          <p:cNvPr id="12" name="Tekstvak 11">
            <a:extLst>
              <a:ext uri="{FF2B5EF4-FFF2-40B4-BE49-F238E27FC236}">
                <a16:creationId xmlns:a16="http://schemas.microsoft.com/office/drawing/2014/main" id="{CA30688E-DDD5-5D72-6474-26A81250283E}"/>
              </a:ext>
            </a:extLst>
          </p:cNvPr>
          <p:cNvSpPr txBox="1"/>
          <p:nvPr/>
        </p:nvSpPr>
        <p:spPr>
          <a:xfrm>
            <a:off x="253085" y="3414549"/>
            <a:ext cx="7923175" cy="2308324"/>
          </a:xfrm>
          <a:prstGeom prst="rect">
            <a:avLst/>
          </a:prstGeom>
          <a:noFill/>
        </p:spPr>
        <p:txBody>
          <a:bodyPr wrap="square" rtlCol="0">
            <a:spAutoFit/>
          </a:bodyPr>
          <a:lstStyle/>
          <a:p>
            <a:pPr algn="ctr"/>
            <a:r>
              <a:rPr lang="en-GB" sz="1800" b="1" dirty="0">
                <a:solidFill>
                  <a:srgbClr val="000000"/>
                </a:solidFill>
                <a:effectLst/>
                <a:latin typeface="Trebuchet MS" panose="020B0703020202090204" pitchFamily="34" charset="0"/>
                <a:ea typeface="Times New Roman" panose="02020603050405020304" pitchFamily="18" charset="0"/>
                <a:cs typeface="Times New Roman" panose="02020603050405020304" pitchFamily="18" charset="0"/>
              </a:rPr>
              <a:t>Therefore, we conclude</a:t>
            </a:r>
            <a:endParaRPr lang="nl-BE" sz="1800" b="1" dirty="0">
              <a:solidFill>
                <a:srgbClr val="000000"/>
              </a:solidFill>
              <a:effectLst/>
              <a:latin typeface="Trebuchet MS" panose="020B0703020202090204" pitchFamily="34" charset="0"/>
              <a:ea typeface="Times New Roman" panose="02020603050405020304" pitchFamily="18" charset="0"/>
              <a:cs typeface="Times New Roman" panose="02020603050405020304" pitchFamily="18" charset="0"/>
            </a:endParaRPr>
          </a:p>
          <a:p>
            <a:pPr algn="ctr"/>
            <a:r>
              <a:rPr lang="en-GB" sz="1800" b="1" dirty="0">
                <a:solidFill>
                  <a:srgbClr val="000000"/>
                </a:solidFill>
                <a:effectLst/>
                <a:latin typeface="Trebuchet MS" panose="020B0703020202090204" pitchFamily="34" charset="0"/>
                <a:ea typeface="Times New Roman" panose="02020603050405020304" pitchFamily="18" charset="0"/>
                <a:cs typeface="Times New Roman" panose="02020603050405020304" pitchFamily="18" charset="0"/>
              </a:rPr>
              <a:t> </a:t>
            </a:r>
            <a:endParaRPr lang="nl-BE" sz="1800" b="1" dirty="0">
              <a:solidFill>
                <a:srgbClr val="000000"/>
              </a:solidFill>
              <a:effectLst/>
              <a:latin typeface="Trebuchet MS" panose="020B0703020202090204" pitchFamily="34" charset="0"/>
              <a:ea typeface="Times New Roman" panose="02020603050405020304" pitchFamily="18" charset="0"/>
              <a:cs typeface="Times New Roman" panose="02020603050405020304" pitchFamily="18" charset="0"/>
            </a:endParaRPr>
          </a:p>
          <a:p>
            <a:pPr marL="342900" lvl="0" indent="-342900" algn="ctr">
              <a:buFont typeface="+mj-lt"/>
              <a:buAutoNum type="arabicPeriod"/>
            </a:pPr>
            <a:r>
              <a:rPr lang="en-GB" sz="1800" b="1" dirty="0">
                <a:solidFill>
                  <a:srgbClr val="000000"/>
                </a:solidFill>
                <a:effectLst/>
                <a:latin typeface="Trebuchet MS" panose="020B0703020202090204" pitchFamily="34" charset="0"/>
                <a:ea typeface="Times New Roman" panose="02020603050405020304" pitchFamily="18" charset="0"/>
                <a:cs typeface="Times New Roman" panose="02020603050405020304" pitchFamily="18" charset="0"/>
              </a:rPr>
              <a:t>That a man who is well informed about his prostate and on the PSA test is entitled to have a PSA test and to have the chance to have prostate cancer detected early.</a:t>
            </a:r>
            <a:endParaRPr lang="nl-BE" sz="1800" b="1" dirty="0">
              <a:solidFill>
                <a:srgbClr val="000000"/>
              </a:solidFill>
              <a:effectLst/>
              <a:latin typeface="Trebuchet MS" panose="020B0703020202090204" pitchFamily="34" charset="0"/>
              <a:ea typeface="Times New Roman" panose="02020603050405020304" pitchFamily="18" charset="0"/>
              <a:cs typeface="Times New Roman" panose="02020603050405020304" pitchFamily="18" charset="0"/>
            </a:endParaRPr>
          </a:p>
          <a:p>
            <a:pPr marL="342900" lvl="0" indent="-342900" algn="ctr">
              <a:buFont typeface="+mj-lt"/>
              <a:buAutoNum type="arabicPeriod"/>
            </a:pPr>
            <a:r>
              <a:rPr lang="en-GB" sz="1800" b="1" dirty="0">
                <a:solidFill>
                  <a:srgbClr val="000000"/>
                </a:solidFill>
                <a:effectLst/>
                <a:latin typeface="Trebuchet MS" panose="020B0703020202090204" pitchFamily="34" charset="0"/>
                <a:ea typeface="Times New Roman" panose="02020603050405020304" pitchFamily="18" charset="0"/>
                <a:cs typeface="Times New Roman" panose="02020603050405020304" pitchFamily="18" charset="0"/>
              </a:rPr>
              <a:t>That doctors, urologist, will use the results of PSA tests in an intelligent way and with restraint to safeguard men from unwanted side effects.</a:t>
            </a:r>
            <a:endParaRPr lang="nl-BE" sz="1800" b="1" dirty="0">
              <a:solidFill>
                <a:srgbClr val="000000"/>
              </a:solidFill>
              <a:effectLst/>
              <a:latin typeface="Trebuchet MS" panose="020B070302020209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2434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1F4E55-ED4D-C835-B6EF-D75B7E5C8390}"/>
              </a:ext>
            </a:extLst>
          </p:cNvPr>
          <p:cNvSpPr>
            <a:spLocks noGrp="1"/>
          </p:cNvSpPr>
          <p:nvPr>
            <p:ph type="title"/>
          </p:nvPr>
        </p:nvSpPr>
        <p:spPr>
          <a:xfrm>
            <a:off x="838200" y="123389"/>
            <a:ext cx="8799786" cy="812034"/>
          </a:xfrm>
        </p:spPr>
        <p:txBody>
          <a:bodyPr/>
          <a:lstStyle/>
          <a:p>
            <a:r>
              <a:rPr lang="en-GB" b="1" dirty="0">
                <a:highlight>
                  <a:srgbClr val="FFFF00"/>
                </a:highlight>
              </a:rPr>
              <a:t>20Years of Europa Uomo</a:t>
            </a:r>
          </a:p>
        </p:txBody>
      </p:sp>
      <p:pic>
        <p:nvPicPr>
          <p:cNvPr id="4" name="Tijdelijke aanduiding voor inhoud 6">
            <a:extLst>
              <a:ext uri="{FF2B5EF4-FFF2-40B4-BE49-F238E27FC236}">
                <a16:creationId xmlns:a16="http://schemas.microsoft.com/office/drawing/2014/main" id="{02E8CCA9-1AD3-6FAA-60F7-55DF3060D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2948" y="0"/>
            <a:ext cx="2299052" cy="985308"/>
          </a:xfrm>
          <a:prstGeom prst="rect">
            <a:avLst/>
          </a:prstGeom>
        </p:spPr>
      </p:pic>
      <p:sp>
        <p:nvSpPr>
          <p:cNvPr id="5" name="Tijdelijke aanduiding voor voettekst 4">
            <a:extLst>
              <a:ext uri="{FF2B5EF4-FFF2-40B4-BE49-F238E27FC236}">
                <a16:creationId xmlns:a16="http://schemas.microsoft.com/office/drawing/2014/main" id="{C4F87EC4-2330-0DEA-A653-1DB4FA0FAB7E}"/>
              </a:ext>
            </a:extLst>
          </p:cNvPr>
          <p:cNvSpPr>
            <a:spLocks noGrp="1"/>
          </p:cNvSpPr>
          <p:nvPr>
            <p:ph type="ftr" sz="quarter" idx="11"/>
          </p:nvPr>
        </p:nvSpPr>
        <p:spPr/>
        <p:txBody>
          <a:bodyPr/>
          <a:lstStyle/>
          <a:p>
            <a:r>
              <a:rPr lang="en-GB"/>
              <a:t>Dr Erik Briers MS PhD Europa Uomo</a:t>
            </a:r>
          </a:p>
        </p:txBody>
      </p:sp>
      <p:sp>
        <p:nvSpPr>
          <p:cNvPr id="6" name="Tijdelijke aanduiding voor dianummer 5">
            <a:extLst>
              <a:ext uri="{FF2B5EF4-FFF2-40B4-BE49-F238E27FC236}">
                <a16:creationId xmlns:a16="http://schemas.microsoft.com/office/drawing/2014/main" id="{B580D1C3-A01B-2E42-FE06-045810E7AFBC}"/>
              </a:ext>
            </a:extLst>
          </p:cNvPr>
          <p:cNvSpPr>
            <a:spLocks noGrp="1"/>
          </p:cNvSpPr>
          <p:nvPr>
            <p:ph type="sldNum" sz="quarter" idx="12"/>
          </p:nvPr>
        </p:nvSpPr>
        <p:spPr/>
        <p:txBody>
          <a:bodyPr/>
          <a:lstStyle/>
          <a:p>
            <a:fld id="{C39AA05B-0255-784D-8AFE-FC91A58EF22F}" type="slidenum">
              <a:rPr lang="en-GB" smtClean="0"/>
              <a:t>15</a:t>
            </a:fld>
            <a:endParaRPr lang="en-GB"/>
          </a:p>
        </p:txBody>
      </p:sp>
      <p:sp>
        <p:nvSpPr>
          <p:cNvPr id="10" name="Tekstvak 9">
            <a:extLst>
              <a:ext uri="{FF2B5EF4-FFF2-40B4-BE49-F238E27FC236}">
                <a16:creationId xmlns:a16="http://schemas.microsoft.com/office/drawing/2014/main" id="{C8A74FAB-2928-15F2-0A30-68BD2FE74654}"/>
              </a:ext>
            </a:extLst>
          </p:cNvPr>
          <p:cNvSpPr txBox="1"/>
          <p:nvPr/>
        </p:nvSpPr>
        <p:spPr>
          <a:xfrm>
            <a:off x="7243666" y="206240"/>
            <a:ext cx="2464214" cy="646331"/>
          </a:xfrm>
          <a:prstGeom prst="rect">
            <a:avLst/>
          </a:prstGeom>
          <a:noFill/>
        </p:spPr>
        <p:txBody>
          <a:bodyPr wrap="square" rtlCol="0">
            <a:spAutoFit/>
          </a:bodyPr>
          <a:lstStyle/>
          <a:p>
            <a:pPr algn="ctr"/>
            <a:r>
              <a:rPr lang="en-GB" sz="3600" b="1" dirty="0">
                <a:solidFill>
                  <a:srgbClr val="002060"/>
                </a:solidFill>
                <a:latin typeface="Trebuchet MS" panose="020B0703020202090204" pitchFamily="34" charset="0"/>
              </a:rPr>
              <a:t>Highlights</a:t>
            </a:r>
          </a:p>
        </p:txBody>
      </p:sp>
      <p:sp>
        <p:nvSpPr>
          <p:cNvPr id="7" name="Tekstvak 6">
            <a:extLst>
              <a:ext uri="{FF2B5EF4-FFF2-40B4-BE49-F238E27FC236}">
                <a16:creationId xmlns:a16="http://schemas.microsoft.com/office/drawing/2014/main" id="{8E8030AB-3DAD-D7E6-5FD9-988A5DB08C50}"/>
              </a:ext>
            </a:extLst>
          </p:cNvPr>
          <p:cNvSpPr txBox="1"/>
          <p:nvPr/>
        </p:nvSpPr>
        <p:spPr>
          <a:xfrm>
            <a:off x="939730" y="4542520"/>
            <a:ext cx="3127459" cy="1877437"/>
          </a:xfrm>
          <a:prstGeom prst="rect">
            <a:avLst/>
          </a:prstGeom>
          <a:noFill/>
        </p:spPr>
        <p:txBody>
          <a:bodyPr wrap="none" rtlCol="0">
            <a:spAutoFit/>
          </a:bodyPr>
          <a:lstStyle/>
          <a:p>
            <a:r>
              <a:rPr lang="en-GB" dirty="0"/>
              <a:t>19 September 2012 EP Brussels</a:t>
            </a:r>
          </a:p>
          <a:p>
            <a:r>
              <a:rPr lang="en-GB" dirty="0"/>
              <a:t>Interventions:</a:t>
            </a:r>
          </a:p>
          <a:p>
            <a:r>
              <a:rPr lang="en-GB" sz="1600" dirty="0"/>
              <a:t>Prof. </a:t>
            </a:r>
            <a:r>
              <a:rPr lang="en-GB" sz="1600" dirty="0" err="1"/>
              <a:t>Abrahamsson</a:t>
            </a:r>
            <a:endParaRPr lang="en-GB" sz="1600" dirty="0"/>
          </a:p>
          <a:p>
            <a:r>
              <a:rPr lang="en-GB" sz="1600" dirty="0"/>
              <a:t>Prof. Chapple</a:t>
            </a:r>
          </a:p>
          <a:p>
            <a:r>
              <a:rPr lang="en-GB" sz="1600" dirty="0"/>
              <a:t>Prof. Van </a:t>
            </a:r>
            <a:r>
              <a:rPr lang="en-GB" sz="1600" dirty="0" err="1"/>
              <a:t>Poppel</a:t>
            </a:r>
            <a:endParaRPr lang="en-GB" sz="1600" dirty="0"/>
          </a:p>
          <a:p>
            <a:r>
              <a:rPr lang="en-GB" sz="1600" dirty="0"/>
              <a:t>Prof. </a:t>
            </a:r>
            <a:r>
              <a:rPr lang="en-GB" sz="1600" dirty="0" err="1"/>
              <a:t>Tombal</a:t>
            </a:r>
            <a:endParaRPr lang="en-GB" sz="1600" dirty="0"/>
          </a:p>
          <a:p>
            <a:r>
              <a:rPr lang="en-GB" sz="1600" dirty="0"/>
              <a:t>Louis Denis</a:t>
            </a:r>
          </a:p>
        </p:txBody>
      </p:sp>
      <p:pic>
        <p:nvPicPr>
          <p:cNvPr id="9" name="Afbeelding 8" descr="Afbeelding met Lettertype, tekst, Graphics, logo&#10;&#10;Automatisch gegenereerde beschrijving">
            <a:extLst>
              <a:ext uri="{FF2B5EF4-FFF2-40B4-BE49-F238E27FC236}">
                <a16:creationId xmlns:a16="http://schemas.microsoft.com/office/drawing/2014/main" id="{2A33840B-1904-2345-DE6D-D63F9B2FE3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172" y="1073368"/>
            <a:ext cx="2485765" cy="784978"/>
          </a:xfrm>
          <a:prstGeom prst="rect">
            <a:avLst/>
          </a:prstGeom>
        </p:spPr>
      </p:pic>
      <p:pic>
        <p:nvPicPr>
          <p:cNvPr id="13" name="Afbeelding 12">
            <a:extLst>
              <a:ext uri="{FF2B5EF4-FFF2-40B4-BE49-F238E27FC236}">
                <a16:creationId xmlns:a16="http://schemas.microsoft.com/office/drawing/2014/main" id="{7CBB8855-FFB7-D22A-BE44-637845E5B705}"/>
              </a:ext>
            </a:extLst>
          </p:cNvPr>
          <p:cNvPicPr>
            <a:picLocks noChangeAspect="1"/>
          </p:cNvPicPr>
          <p:nvPr/>
        </p:nvPicPr>
        <p:blipFill>
          <a:blip r:embed="rId4"/>
          <a:stretch>
            <a:fillRect/>
          </a:stretch>
        </p:blipFill>
        <p:spPr>
          <a:xfrm>
            <a:off x="29736" y="2195085"/>
            <a:ext cx="3189249" cy="2426304"/>
          </a:xfrm>
          <a:prstGeom prst="rect">
            <a:avLst/>
          </a:prstGeom>
        </p:spPr>
      </p:pic>
      <p:pic>
        <p:nvPicPr>
          <p:cNvPr id="14" name="Afbeelding 13">
            <a:extLst>
              <a:ext uri="{FF2B5EF4-FFF2-40B4-BE49-F238E27FC236}">
                <a16:creationId xmlns:a16="http://schemas.microsoft.com/office/drawing/2014/main" id="{4E8C676A-C6ED-FC9E-9AA1-98591C31F9DD}"/>
              </a:ext>
            </a:extLst>
          </p:cNvPr>
          <p:cNvPicPr>
            <a:picLocks noChangeAspect="1"/>
          </p:cNvPicPr>
          <p:nvPr/>
        </p:nvPicPr>
        <p:blipFill>
          <a:blip r:embed="rId5"/>
          <a:stretch>
            <a:fillRect/>
          </a:stretch>
        </p:blipFill>
        <p:spPr>
          <a:xfrm>
            <a:off x="2948363" y="1335235"/>
            <a:ext cx="3031905" cy="2306600"/>
          </a:xfrm>
          <a:prstGeom prst="rect">
            <a:avLst/>
          </a:prstGeom>
        </p:spPr>
      </p:pic>
      <p:pic>
        <p:nvPicPr>
          <p:cNvPr id="15" name="Afbeelding 14">
            <a:extLst>
              <a:ext uri="{FF2B5EF4-FFF2-40B4-BE49-F238E27FC236}">
                <a16:creationId xmlns:a16="http://schemas.microsoft.com/office/drawing/2014/main" id="{790415BD-8E8F-96B2-5FFC-3215ADCEFBA7}"/>
              </a:ext>
            </a:extLst>
          </p:cNvPr>
          <p:cNvPicPr>
            <a:picLocks noChangeAspect="1"/>
          </p:cNvPicPr>
          <p:nvPr/>
        </p:nvPicPr>
        <p:blipFill>
          <a:blip r:embed="rId6"/>
          <a:stretch>
            <a:fillRect/>
          </a:stretch>
        </p:blipFill>
        <p:spPr>
          <a:xfrm>
            <a:off x="6010495" y="1157592"/>
            <a:ext cx="3031905" cy="2306600"/>
          </a:xfrm>
          <a:prstGeom prst="rect">
            <a:avLst/>
          </a:prstGeom>
        </p:spPr>
      </p:pic>
      <p:pic>
        <p:nvPicPr>
          <p:cNvPr id="16" name="Afbeelding 15">
            <a:extLst>
              <a:ext uri="{FF2B5EF4-FFF2-40B4-BE49-F238E27FC236}">
                <a16:creationId xmlns:a16="http://schemas.microsoft.com/office/drawing/2014/main" id="{28E05DE3-69DD-5D02-D9B0-E345BACDB283}"/>
              </a:ext>
            </a:extLst>
          </p:cNvPr>
          <p:cNvPicPr>
            <a:picLocks noChangeAspect="1"/>
          </p:cNvPicPr>
          <p:nvPr/>
        </p:nvPicPr>
        <p:blipFill>
          <a:blip r:embed="rId7"/>
          <a:stretch>
            <a:fillRect/>
          </a:stretch>
        </p:blipFill>
        <p:spPr>
          <a:xfrm>
            <a:off x="9130360" y="1324828"/>
            <a:ext cx="3031904" cy="2306599"/>
          </a:xfrm>
          <a:prstGeom prst="rect">
            <a:avLst/>
          </a:prstGeom>
        </p:spPr>
      </p:pic>
      <p:pic>
        <p:nvPicPr>
          <p:cNvPr id="17" name="Afbeelding 16">
            <a:extLst>
              <a:ext uri="{FF2B5EF4-FFF2-40B4-BE49-F238E27FC236}">
                <a16:creationId xmlns:a16="http://schemas.microsoft.com/office/drawing/2014/main" id="{511FA342-1D8C-FA99-2F39-29441E53BA75}"/>
              </a:ext>
            </a:extLst>
          </p:cNvPr>
          <p:cNvPicPr>
            <a:picLocks noChangeAspect="1"/>
          </p:cNvPicPr>
          <p:nvPr/>
        </p:nvPicPr>
        <p:blipFill>
          <a:blip r:embed="rId8"/>
          <a:stretch>
            <a:fillRect/>
          </a:stretch>
        </p:blipFill>
        <p:spPr>
          <a:xfrm>
            <a:off x="5535082" y="3732718"/>
            <a:ext cx="3031905" cy="2306600"/>
          </a:xfrm>
          <a:prstGeom prst="rect">
            <a:avLst/>
          </a:prstGeom>
        </p:spPr>
      </p:pic>
      <p:pic>
        <p:nvPicPr>
          <p:cNvPr id="18" name="Afbeelding 17">
            <a:extLst>
              <a:ext uri="{FF2B5EF4-FFF2-40B4-BE49-F238E27FC236}">
                <a16:creationId xmlns:a16="http://schemas.microsoft.com/office/drawing/2014/main" id="{643EC08B-F5F8-9EA7-C545-E419450BD588}"/>
              </a:ext>
            </a:extLst>
          </p:cNvPr>
          <p:cNvPicPr>
            <a:picLocks noChangeAspect="1"/>
          </p:cNvPicPr>
          <p:nvPr/>
        </p:nvPicPr>
        <p:blipFill>
          <a:blip r:embed="rId9"/>
          <a:stretch>
            <a:fillRect/>
          </a:stretch>
        </p:blipFill>
        <p:spPr>
          <a:xfrm>
            <a:off x="8620539" y="3732718"/>
            <a:ext cx="3280434" cy="2198739"/>
          </a:xfrm>
          <a:prstGeom prst="rect">
            <a:avLst/>
          </a:prstGeom>
        </p:spPr>
      </p:pic>
    </p:spTree>
    <p:extLst>
      <p:ext uri="{BB962C8B-B14F-4D97-AF65-F5344CB8AC3E}">
        <p14:creationId xmlns:p14="http://schemas.microsoft.com/office/powerpoint/2010/main" val="3344505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1F4E55-ED4D-C835-B6EF-D75B7E5C8390}"/>
              </a:ext>
            </a:extLst>
          </p:cNvPr>
          <p:cNvSpPr>
            <a:spLocks noGrp="1"/>
          </p:cNvSpPr>
          <p:nvPr>
            <p:ph type="title"/>
          </p:nvPr>
        </p:nvSpPr>
        <p:spPr>
          <a:xfrm>
            <a:off x="838200" y="123389"/>
            <a:ext cx="8799786" cy="812034"/>
          </a:xfrm>
        </p:spPr>
        <p:txBody>
          <a:bodyPr/>
          <a:lstStyle/>
          <a:p>
            <a:r>
              <a:rPr lang="en-GB" b="1" dirty="0">
                <a:highlight>
                  <a:srgbClr val="FFFF00"/>
                </a:highlight>
              </a:rPr>
              <a:t>20Years of Europa Uomo</a:t>
            </a:r>
          </a:p>
        </p:txBody>
      </p:sp>
      <p:pic>
        <p:nvPicPr>
          <p:cNvPr id="4" name="Tijdelijke aanduiding voor inhoud 6">
            <a:extLst>
              <a:ext uri="{FF2B5EF4-FFF2-40B4-BE49-F238E27FC236}">
                <a16:creationId xmlns:a16="http://schemas.microsoft.com/office/drawing/2014/main" id="{02E8CCA9-1AD3-6FAA-60F7-55DF3060D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2948" y="0"/>
            <a:ext cx="2299052" cy="985308"/>
          </a:xfrm>
          <a:prstGeom prst="rect">
            <a:avLst/>
          </a:prstGeom>
        </p:spPr>
      </p:pic>
      <p:sp>
        <p:nvSpPr>
          <p:cNvPr id="5" name="Tijdelijke aanduiding voor voettekst 4">
            <a:extLst>
              <a:ext uri="{FF2B5EF4-FFF2-40B4-BE49-F238E27FC236}">
                <a16:creationId xmlns:a16="http://schemas.microsoft.com/office/drawing/2014/main" id="{C4F87EC4-2330-0DEA-A653-1DB4FA0FAB7E}"/>
              </a:ext>
            </a:extLst>
          </p:cNvPr>
          <p:cNvSpPr>
            <a:spLocks noGrp="1"/>
          </p:cNvSpPr>
          <p:nvPr>
            <p:ph type="ftr" sz="quarter" idx="11"/>
          </p:nvPr>
        </p:nvSpPr>
        <p:spPr/>
        <p:txBody>
          <a:bodyPr/>
          <a:lstStyle/>
          <a:p>
            <a:r>
              <a:rPr lang="en-GB"/>
              <a:t>Dr Erik Briers MS PhD Europa Uomo</a:t>
            </a:r>
          </a:p>
        </p:txBody>
      </p:sp>
      <p:sp>
        <p:nvSpPr>
          <p:cNvPr id="6" name="Tijdelijke aanduiding voor dianummer 5">
            <a:extLst>
              <a:ext uri="{FF2B5EF4-FFF2-40B4-BE49-F238E27FC236}">
                <a16:creationId xmlns:a16="http://schemas.microsoft.com/office/drawing/2014/main" id="{B580D1C3-A01B-2E42-FE06-045810E7AFBC}"/>
              </a:ext>
            </a:extLst>
          </p:cNvPr>
          <p:cNvSpPr>
            <a:spLocks noGrp="1"/>
          </p:cNvSpPr>
          <p:nvPr>
            <p:ph type="sldNum" sz="quarter" idx="12"/>
          </p:nvPr>
        </p:nvSpPr>
        <p:spPr/>
        <p:txBody>
          <a:bodyPr/>
          <a:lstStyle/>
          <a:p>
            <a:fld id="{C39AA05B-0255-784D-8AFE-FC91A58EF22F}" type="slidenum">
              <a:rPr lang="en-GB" smtClean="0"/>
              <a:t>16</a:t>
            </a:fld>
            <a:endParaRPr lang="en-GB"/>
          </a:p>
        </p:txBody>
      </p:sp>
      <p:sp>
        <p:nvSpPr>
          <p:cNvPr id="10" name="Tekstvak 9">
            <a:extLst>
              <a:ext uri="{FF2B5EF4-FFF2-40B4-BE49-F238E27FC236}">
                <a16:creationId xmlns:a16="http://schemas.microsoft.com/office/drawing/2014/main" id="{C8A74FAB-2928-15F2-0A30-68BD2FE74654}"/>
              </a:ext>
            </a:extLst>
          </p:cNvPr>
          <p:cNvSpPr txBox="1"/>
          <p:nvPr/>
        </p:nvSpPr>
        <p:spPr>
          <a:xfrm>
            <a:off x="7243666" y="206240"/>
            <a:ext cx="2464214" cy="646331"/>
          </a:xfrm>
          <a:prstGeom prst="rect">
            <a:avLst/>
          </a:prstGeom>
          <a:noFill/>
        </p:spPr>
        <p:txBody>
          <a:bodyPr wrap="square" rtlCol="0">
            <a:spAutoFit/>
          </a:bodyPr>
          <a:lstStyle/>
          <a:p>
            <a:pPr algn="ctr"/>
            <a:r>
              <a:rPr lang="en-GB" sz="3600" b="1" dirty="0">
                <a:solidFill>
                  <a:srgbClr val="002060"/>
                </a:solidFill>
                <a:latin typeface="Trebuchet MS" panose="020B0703020202090204" pitchFamily="34" charset="0"/>
              </a:rPr>
              <a:t>Highlights</a:t>
            </a:r>
          </a:p>
        </p:txBody>
      </p:sp>
      <p:sp>
        <p:nvSpPr>
          <p:cNvPr id="3" name="Tekstvak 2">
            <a:extLst>
              <a:ext uri="{FF2B5EF4-FFF2-40B4-BE49-F238E27FC236}">
                <a16:creationId xmlns:a16="http://schemas.microsoft.com/office/drawing/2014/main" id="{C8E97258-E618-9617-9652-7918F1160980}"/>
              </a:ext>
            </a:extLst>
          </p:cNvPr>
          <p:cNvSpPr txBox="1"/>
          <p:nvPr/>
        </p:nvSpPr>
        <p:spPr>
          <a:xfrm>
            <a:off x="504326" y="5554336"/>
            <a:ext cx="4478598" cy="646331"/>
          </a:xfrm>
          <a:prstGeom prst="rect">
            <a:avLst/>
          </a:prstGeom>
          <a:noFill/>
        </p:spPr>
        <p:txBody>
          <a:bodyPr wrap="none" rtlCol="0">
            <a:spAutoFit/>
          </a:bodyPr>
          <a:lstStyle/>
          <a:p>
            <a:r>
              <a:rPr lang="en-GB" dirty="0"/>
              <a:t>19 September 2012 EP Brussels</a:t>
            </a:r>
          </a:p>
          <a:p>
            <a:r>
              <a:rPr lang="en-GB" dirty="0" err="1"/>
              <a:t>Abrahamsson</a:t>
            </a:r>
            <a:r>
              <a:rPr lang="en-GB" dirty="0"/>
              <a:t>, </a:t>
            </a:r>
            <a:r>
              <a:rPr lang="en-GB" dirty="0" err="1"/>
              <a:t>Jacqmin</a:t>
            </a:r>
            <a:r>
              <a:rPr lang="en-GB" dirty="0"/>
              <a:t>, Costa, Denis, Chapple</a:t>
            </a:r>
          </a:p>
        </p:txBody>
      </p:sp>
      <p:pic>
        <p:nvPicPr>
          <p:cNvPr id="8" name="Afbeelding 7" descr="Afbeelding met Lettertype, tekst, Graphics, logo&#10;&#10;Automatisch gegenereerde beschrijving">
            <a:extLst>
              <a:ext uri="{FF2B5EF4-FFF2-40B4-BE49-F238E27FC236}">
                <a16:creationId xmlns:a16="http://schemas.microsoft.com/office/drawing/2014/main" id="{27B04AA5-8D7F-F68A-DC23-26A2FE6153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225" y="919918"/>
            <a:ext cx="2835693" cy="895482"/>
          </a:xfrm>
          <a:prstGeom prst="rect">
            <a:avLst/>
          </a:prstGeom>
        </p:spPr>
      </p:pic>
      <p:pic>
        <p:nvPicPr>
          <p:cNvPr id="11" name="Afbeelding 10" descr="Afbeelding met kleding, person, persoon, overdekt&#10;&#10;Automatisch gegenereerde beschrijving">
            <a:extLst>
              <a:ext uri="{FF2B5EF4-FFF2-40B4-BE49-F238E27FC236}">
                <a16:creationId xmlns:a16="http://schemas.microsoft.com/office/drawing/2014/main" id="{835D3A94-12AA-6EDF-2424-31A99C968F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704" y="1929700"/>
            <a:ext cx="5523304" cy="3683296"/>
          </a:xfrm>
          <a:prstGeom prst="rect">
            <a:avLst/>
          </a:prstGeom>
        </p:spPr>
      </p:pic>
      <p:pic>
        <p:nvPicPr>
          <p:cNvPr id="12" name="Afbeelding 11" descr="Afbeelding met overdekt, Conventie, Congreszaal, kleding&#10;&#10;Automatisch gegenereerde beschrijving">
            <a:extLst>
              <a:ext uri="{FF2B5EF4-FFF2-40B4-BE49-F238E27FC236}">
                <a16:creationId xmlns:a16="http://schemas.microsoft.com/office/drawing/2014/main" id="{E9D6162A-A9D3-5097-1EAD-34AAD4F17E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8965" y="1845155"/>
            <a:ext cx="5804256" cy="3870653"/>
          </a:xfrm>
          <a:prstGeom prst="rect">
            <a:avLst/>
          </a:prstGeom>
        </p:spPr>
      </p:pic>
    </p:spTree>
    <p:extLst>
      <p:ext uri="{BB962C8B-B14F-4D97-AF65-F5344CB8AC3E}">
        <p14:creationId xmlns:p14="http://schemas.microsoft.com/office/powerpoint/2010/main" val="152352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1F4E55-ED4D-C835-B6EF-D75B7E5C8390}"/>
              </a:ext>
            </a:extLst>
          </p:cNvPr>
          <p:cNvSpPr>
            <a:spLocks noGrp="1"/>
          </p:cNvSpPr>
          <p:nvPr>
            <p:ph type="title"/>
          </p:nvPr>
        </p:nvSpPr>
        <p:spPr>
          <a:xfrm>
            <a:off x="838200" y="123389"/>
            <a:ext cx="8799786" cy="812034"/>
          </a:xfrm>
        </p:spPr>
        <p:txBody>
          <a:bodyPr/>
          <a:lstStyle/>
          <a:p>
            <a:r>
              <a:rPr lang="en-GB" b="1" dirty="0">
                <a:highlight>
                  <a:srgbClr val="FFFF00"/>
                </a:highlight>
              </a:rPr>
              <a:t>20Years of Europa Uomo</a:t>
            </a:r>
          </a:p>
        </p:txBody>
      </p:sp>
      <p:pic>
        <p:nvPicPr>
          <p:cNvPr id="4" name="Tijdelijke aanduiding voor inhoud 6">
            <a:extLst>
              <a:ext uri="{FF2B5EF4-FFF2-40B4-BE49-F238E27FC236}">
                <a16:creationId xmlns:a16="http://schemas.microsoft.com/office/drawing/2014/main" id="{02E8CCA9-1AD3-6FAA-60F7-55DF3060D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2948" y="0"/>
            <a:ext cx="2299052" cy="985308"/>
          </a:xfrm>
          <a:prstGeom prst="rect">
            <a:avLst/>
          </a:prstGeom>
        </p:spPr>
      </p:pic>
      <p:sp>
        <p:nvSpPr>
          <p:cNvPr id="5" name="Tijdelijke aanduiding voor voettekst 4">
            <a:extLst>
              <a:ext uri="{FF2B5EF4-FFF2-40B4-BE49-F238E27FC236}">
                <a16:creationId xmlns:a16="http://schemas.microsoft.com/office/drawing/2014/main" id="{C4F87EC4-2330-0DEA-A653-1DB4FA0FAB7E}"/>
              </a:ext>
            </a:extLst>
          </p:cNvPr>
          <p:cNvSpPr>
            <a:spLocks noGrp="1"/>
          </p:cNvSpPr>
          <p:nvPr>
            <p:ph type="ftr" sz="quarter" idx="11"/>
          </p:nvPr>
        </p:nvSpPr>
        <p:spPr/>
        <p:txBody>
          <a:bodyPr/>
          <a:lstStyle/>
          <a:p>
            <a:r>
              <a:rPr lang="en-GB"/>
              <a:t>Dr Erik Briers MS PhD Europa Uomo</a:t>
            </a:r>
          </a:p>
        </p:txBody>
      </p:sp>
      <p:sp>
        <p:nvSpPr>
          <p:cNvPr id="6" name="Tijdelijke aanduiding voor dianummer 5">
            <a:extLst>
              <a:ext uri="{FF2B5EF4-FFF2-40B4-BE49-F238E27FC236}">
                <a16:creationId xmlns:a16="http://schemas.microsoft.com/office/drawing/2014/main" id="{B580D1C3-A01B-2E42-FE06-045810E7AFBC}"/>
              </a:ext>
            </a:extLst>
          </p:cNvPr>
          <p:cNvSpPr>
            <a:spLocks noGrp="1"/>
          </p:cNvSpPr>
          <p:nvPr>
            <p:ph type="sldNum" sz="quarter" idx="12"/>
          </p:nvPr>
        </p:nvSpPr>
        <p:spPr/>
        <p:txBody>
          <a:bodyPr/>
          <a:lstStyle/>
          <a:p>
            <a:fld id="{C39AA05B-0255-784D-8AFE-FC91A58EF22F}" type="slidenum">
              <a:rPr lang="en-GB" smtClean="0"/>
              <a:t>17</a:t>
            </a:fld>
            <a:endParaRPr lang="en-GB"/>
          </a:p>
        </p:txBody>
      </p:sp>
      <p:sp>
        <p:nvSpPr>
          <p:cNvPr id="10" name="Tekstvak 9">
            <a:extLst>
              <a:ext uri="{FF2B5EF4-FFF2-40B4-BE49-F238E27FC236}">
                <a16:creationId xmlns:a16="http://schemas.microsoft.com/office/drawing/2014/main" id="{C8A74FAB-2928-15F2-0A30-68BD2FE74654}"/>
              </a:ext>
            </a:extLst>
          </p:cNvPr>
          <p:cNvSpPr txBox="1"/>
          <p:nvPr/>
        </p:nvSpPr>
        <p:spPr>
          <a:xfrm>
            <a:off x="7243666" y="206240"/>
            <a:ext cx="2464214" cy="646331"/>
          </a:xfrm>
          <a:prstGeom prst="rect">
            <a:avLst/>
          </a:prstGeom>
          <a:noFill/>
        </p:spPr>
        <p:txBody>
          <a:bodyPr wrap="square" rtlCol="0">
            <a:spAutoFit/>
          </a:bodyPr>
          <a:lstStyle/>
          <a:p>
            <a:pPr algn="ctr"/>
            <a:r>
              <a:rPr lang="en-GB" sz="3600" b="1" dirty="0">
                <a:solidFill>
                  <a:srgbClr val="002060"/>
                </a:solidFill>
                <a:latin typeface="Trebuchet MS" panose="020B0703020202090204" pitchFamily="34" charset="0"/>
              </a:rPr>
              <a:t>Highlights</a:t>
            </a:r>
          </a:p>
        </p:txBody>
      </p:sp>
      <p:sp>
        <p:nvSpPr>
          <p:cNvPr id="7" name="Tekstvak 6">
            <a:extLst>
              <a:ext uri="{FF2B5EF4-FFF2-40B4-BE49-F238E27FC236}">
                <a16:creationId xmlns:a16="http://schemas.microsoft.com/office/drawing/2014/main" id="{96BCA95E-76D1-1209-4182-2A821489AA61}"/>
              </a:ext>
            </a:extLst>
          </p:cNvPr>
          <p:cNvSpPr txBox="1"/>
          <p:nvPr/>
        </p:nvSpPr>
        <p:spPr>
          <a:xfrm>
            <a:off x="6086447" y="5507617"/>
            <a:ext cx="5833328" cy="369332"/>
          </a:xfrm>
          <a:prstGeom prst="rect">
            <a:avLst/>
          </a:prstGeom>
          <a:noFill/>
        </p:spPr>
        <p:txBody>
          <a:bodyPr wrap="none" rtlCol="0">
            <a:spAutoFit/>
          </a:bodyPr>
          <a:lstStyle/>
          <a:p>
            <a:r>
              <a:rPr lang="en-GB" dirty="0"/>
              <a:t>June 2012 Europa Uomo Summer school </a:t>
            </a:r>
            <a:r>
              <a:rPr lang="en-GB" dirty="0" err="1"/>
              <a:t>Jongny</a:t>
            </a:r>
            <a:r>
              <a:rPr lang="en-GB" dirty="0"/>
              <a:t> </a:t>
            </a:r>
            <a:r>
              <a:rPr lang="en-GB" dirty="0" err="1"/>
              <a:t>Switserland</a:t>
            </a:r>
            <a:endParaRPr lang="en-GB" dirty="0"/>
          </a:p>
        </p:txBody>
      </p:sp>
      <p:pic>
        <p:nvPicPr>
          <p:cNvPr id="9" name="Afbeelding 8" descr="Afbeelding met buitenshuis, kleding, persoon, hemel&#10;&#10;Automatisch gegenereerde beschrijving">
            <a:extLst>
              <a:ext uri="{FF2B5EF4-FFF2-40B4-BE49-F238E27FC236}">
                <a16:creationId xmlns:a16="http://schemas.microsoft.com/office/drawing/2014/main" id="{7E7B3C7B-4B7F-694A-D375-0A2FD79BF8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541568"/>
            <a:ext cx="5823775" cy="3883669"/>
          </a:xfrm>
          <a:prstGeom prst="rect">
            <a:avLst/>
          </a:prstGeom>
        </p:spPr>
      </p:pic>
      <p:pic>
        <p:nvPicPr>
          <p:cNvPr id="13" name="Afbeelding 12" descr="Afbeelding met kleding, muur, overdekt, pak&#10;&#10;Automatisch gegenereerde beschrijving">
            <a:extLst>
              <a:ext uri="{FF2B5EF4-FFF2-40B4-BE49-F238E27FC236}">
                <a16:creationId xmlns:a16="http://schemas.microsoft.com/office/drawing/2014/main" id="{B940495E-7185-44D1-4494-1DA52B02CD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762" y="1541568"/>
            <a:ext cx="5823775" cy="3883669"/>
          </a:xfrm>
          <a:prstGeom prst="rect">
            <a:avLst/>
          </a:prstGeom>
        </p:spPr>
      </p:pic>
      <p:sp>
        <p:nvSpPr>
          <p:cNvPr id="14" name="Tekstvak 13">
            <a:extLst>
              <a:ext uri="{FF2B5EF4-FFF2-40B4-BE49-F238E27FC236}">
                <a16:creationId xmlns:a16="http://schemas.microsoft.com/office/drawing/2014/main" id="{A8B96BFF-E610-7A44-49AC-689980342796}"/>
              </a:ext>
            </a:extLst>
          </p:cNvPr>
          <p:cNvSpPr txBox="1"/>
          <p:nvPr/>
        </p:nvSpPr>
        <p:spPr>
          <a:xfrm>
            <a:off x="398600" y="5507617"/>
            <a:ext cx="5247975" cy="369332"/>
          </a:xfrm>
          <a:prstGeom prst="rect">
            <a:avLst/>
          </a:prstGeom>
          <a:noFill/>
        </p:spPr>
        <p:txBody>
          <a:bodyPr wrap="none" rtlCol="0">
            <a:spAutoFit/>
          </a:bodyPr>
          <a:lstStyle/>
          <a:p>
            <a:r>
              <a:rPr lang="en-GB" dirty="0"/>
              <a:t>July 2013 Europa Uomo Policy work in the EP, Brussels</a:t>
            </a:r>
          </a:p>
        </p:txBody>
      </p:sp>
    </p:spTree>
    <p:extLst>
      <p:ext uri="{BB962C8B-B14F-4D97-AF65-F5344CB8AC3E}">
        <p14:creationId xmlns:p14="http://schemas.microsoft.com/office/powerpoint/2010/main" val="2845244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1F4E55-ED4D-C835-B6EF-D75B7E5C8390}"/>
              </a:ext>
            </a:extLst>
          </p:cNvPr>
          <p:cNvSpPr>
            <a:spLocks noGrp="1"/>
          </p:cNvSpPr>
          <p:nvPr>
            <p:ph type="title"/>
          </p:nvPr>
        </p:nvSpPr>
        <p:spPr>
          <a:xfrm>
            <a:off x="838200" y="123389"/>
            <a:ext cx="8799786" cy="812034"/>
          </a:xfrm>
        </p:spPr>
        <p:txBody>
          <a:bodyPr/>
          <a:lstStyle/>
          <a:p>
            <a:r>
              <a:rPr lang="en-GB" b="1" dirty="0">
                <a:highlight>
                  <a:srgbClr val="FFFF00"/>
                </a:highlight>
              </a:rPr>
              <a:t>20Years of Europa Uomo</a:t>
            </a:r>
          </a:p>
        </p:txBody>
      </p:sp>
      <p:pic>
        <p:nvPicPr>
          <p:cNvPr id="4" name="Tijdelijke aanduiding voor inhoud 6">
            <a:extLst>
              <a:ext uri="{FF2B5EF4-FFF2-40B4-BE49-F238E27FC236}">
                <a16:creationId xmlns:a16="http://schemas.microsoft.com/office/drawing/2014/main" id="{02E8CCA9-1AD3-6FAA-60F7-55DF3060D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2948" y="0"/>
            <a:ext cx="2299052" cy="985308"/>
          </a:xfrm>
          <a:prstGeom prst="rect">
            <a:avLst/>
          </a:prstGeom>
        </p:spPr>
      </p:pic>
      <p:sp>
        <p:nvSpPr>
          <p:cNvPr id="5" name="Tijdelijke aanduiding voor voettekst 4">
            <a:extLst>
              <a:ext uri="{FF2B5EF4-FFF2-40B4-BE49-F238E27FC236}">
                <a16:creationId xmlns:a16="http://schemas.microsoft.com/office/drawing/2014/main" id="{C4F87EC4-2330-0DEA-A653-1DB4FA0FAB7E}"/>
              </a:ext>
            </a:extLst>
          </p:cNvPr>
          <p:cNvSpPr>
            <a:spLocks noGrp="1"/>
          </p:cNvSpPr>
          <p:nvPr>
            <p:ph type="ftr" sz="quarter" idx="11"/>
          </p:nvPr>
        </p:nvSpPr>
        <p:spPr/>
        <p:txBody>
          <a:bodyPr/>
          <a:lstStyle/>
          <a:p>
            <a:r>
              <a:rPr lang="en-GB"/>
              <a:t>Dr Erik Briers MS PhD Europa Uomo</a:t>
            </a:r>
          </a:p>
        </p:txBody>
      </p:sp>
      <p:sp>
        <p:nvSpPr>
          <p:cNvPr id="6" name="Tijdelijke aanduiding voor dianummer 5">
            <a:extLst>
              <a:ext uri="{FF2B5EF4-FFF2-40B4-BE49-F238E27FC236}">
                <a16:creationId xmlns:a16="http://schemas.microsoft.com/office/drawing/2014/main" id="{B580D1C3-A01B-2E42-FE06-045810E7AFBC}"/>
              </a:ext>
            </a:extLst>
          </p:cNvPr>
          <p:cNvSpPr>
            <a:spLocks noGrp="1"/>
          </p:cNvSpPr>
          <p:nvPr>
            <p:ph type="sldNum" sz="quarter" idx="12"/>
          </p:nvPr>
        </p:nvSpPr>
        <p:spPr/>
        <p:txBody>
          <a:bodyPr/>
          <a:lstStyle/>
          <a:p>
            <a:fld id="{C39AA05B-0255-784D-8AFE-FC91A58EF22F}" type="slidenum">
              <a:rPr lang="en-GB" smtClean="0"/>
              <a:t>18</a:t>
            </a:fld>
            <a:endParaRPr lang="en-GB"/>
          </a:p>
        </p:txBody>
      </p:sp>
      <p:sp>
        <p:nvSpPr>
          <p:cNvPr id="10" name="Tekstvak 9">
            <a:extLst>
              <a:ext uri="{FF2B5EF4-FFF2-40B4-BE49-F238E27FC236}">
                <a16:creationId xmlns:a16="http://schemas.microsoft.com/office/drawing/2014/main" id="{C8A74FAB-2928-15F2-0A30-68BD2FE74654}"/>
              </a:ext>
            </a:extLst>
          </p:cNvPr>
          <p:cNvSpPr txBox="1"/>
          <p:nvPr/>
        </p:nvSpPr>
        <p:spPr>
          <a:xfrm>
            <a:off x="7243666" y="206240"/>
            <a:ext cx="2464214" cy="646331"/>
          </a:xfrm>
          <a:prstGeom prst="rect">
            <a:avLst/>
          </a:prstGeom>
          <a:noFill/>
        </p:spPr>
        <p:txBody>
          <a:bodyPr wrap="square" rtlCol="0">
            <a:spAutoFit/>
          </a:bodyPr>
          <a:lstStyle/>
          <a:p>
            <a:pPr algn="ctr"/>
            <a:r>
              <a:rPr lang="en-GB" sz="3600" b="1" dirty="0">
                <a:solidFill>
                  <a:srgbClr val="002060"/>
                </a:solidFill>
                <a:latin typeface="Trebuchet MS" panose="020B0703020202090204" pitchFamily="34" charset="0"/>
              </a:rPr>
              <a:t>Highlights</a:t>
            </a:r>
          </a:p>
        </p:txBody>
      </p:sp>
      <p:pic>
        <p:nvPicPr>
          <p:cNvPr id="3" name="Afbeelding 2">
            <a:extLst>
              <a:ext uri="{FF2B5EF4-FFF2-40B4-BE49-F238E27FC236}">
                <a16:creationId xmlns:a16="http://schemas.microsoft.com/office/drawing/2014/main" id="{9FD590BE-F27C-5A54-BDBA-402DB71E9E8E}"/>
              </a:ext>
            </a:extLst>
          </p:cNvPr>
          <p:cNvPicPr>
            <a:picLocks noChangeAspect="1"/>
          </p:cNvPicPr>
          <p:nvPr/>
        </p:nvPicPr>
        <p:blipFill>
          <a:blip r:embed="rId3"/>
          <a:stretch>
            <a:fillRect/>
          </a:stretch>
        </p:blipFill>
        <p:spPr>
          <a:xfrm>
            <a:off x="22860" y="1150398"/>
            <a:ext cx="6356450" cy="2087839"/>
          </a:xfrm>
          <a:prstGeom prst="rect">
            <a:avLst/>
          </a:prstGeom>
        </p:spPr>
      </p:pic>
      <p:sp>
        <p:nvSpPr>
          <p:cNvPr id="8" name="Tekstvak 7">
            <a:extLst>
              <a:ext uri="{FF2B5EF4-FFF2-40B4-BE49-F238E27FC236}">
                <a16:creationId xmlns:a16="http://schemas.microsoft.com/office/drawing/2014/main" id="{D546239B-DD0A-4498-AE66-70810EB42B2E}"/>
              </a:ext>
            </a:extLst>
          </p:cNvPr>
          <p:cNvSpPr txBox="1"/>
          <p:nvPr/>
        </p:nvSpPr>
        <p:spPr>
          <a:xfrm>
            <a:off x="384678" y="3812102"/>
            <a:ext cx="4320413" cy="2031325"/>
          </a:xfrm>
          <a:prstGeom prst="rect">
            <a:avLst/>
          </a:prstGeom>
          <a:noFill/>
        </p:spPr>
        <p:txBody>
          <a:bodyPr wrap="none" rtlCol="0">
            <a:spAutoFit/>
          </a:bodyPr>
          <a:lstStyle/>
          <a:p>
            <a:pPr algn="l" fontAlgn="base"/>
            <a:r>
              <a:rPr lang="nl-BE" b="1" i="0" u="none" strike="noStrike" dirty="0">
                <a:solidFill>
                  <a:srgbClr val="1C345C"/>
                </a:solidFill>
                <a:effectLst/>
                <a:latin typeface="Roboto" panose="02000000000000000000" pitchFamily="2" charset="0"/>
              </a:rPr>
              <a:t>About the respondents (2019 &amp; 2022)</a:t>
            </a:r>
          </a:p>
          <a:p>
            <a:pPr algn="l" fontAlgn="base">
              <a:buFont typeface="Arial" panose="020B0604020202020204" pitchFamily="34" charset="0"/>
              <a:buChar char="•"/>
            </a:pPr>
            <a:r>
              <a:rPr lang="nl-BE" b="0" i="0" u="none" strike="noStrike" dirty="0">
                <a:solidFill>
                  <a:srgbClr val="1C345C"/>
                </a:solidFill>
                <a:effectLst/>
                <a:latin typeface="Roboto" panose="02000000000000000000" pitchFamily="2" charset="0"/>
              </a:rPr>
              <a:t>5464 responses from 32 countries</a:t>
            </a:r>
          </a:p>
          <a:p>
            <a:pPr algn="l" fontAlgn="base">
              <a:buFont typeface="Arial" panose="020B0604020202020204" pitchFamily="34" charset="0"/>
              <a:buChar char="•"/>
            </a:pPr>
            <a:r>
              <a:rPr lang="nl-BE" b="0" i="0" u="none" strike="noStrike" dirty="0">
                <a:solidFill>
                  <a:srgbClr val="1C345C"/>
                </a:solidFill>
                <a:effectLst/>
                <a:latin typeface="Roboto" panose="02000000000000000000" pitchFamily="2" charset="0"/>
              </a:rPr>
              <a:t>Average age: 70</a:t>
            </a:r>
          </a:p>
          <a:p>
            <a:pPr algn="l" fontAlgn="base">
              <a:buFont typeface="Arial" panose="020B0604020202020204" pitchFamily="34" charset="0"/>
              <a:buChar char="•"/>
            </a:pPr>
            <a:r>
              <a:rPr lang="nl-BE" b="0" i="0" u="none" strike="noStrike" dirty="0">
                <a:solidFill>
                  <a:srgbClr val="1C345C"/>
                </a:solidFill>
                <a:effectLst/>
                <a:latin typeface="Roboto" panose="02000000000000000000" pitchFamily="2" charset="0"/>
              </a:rPr>
              <a:t>Average age at diagnosis: 64</a:t>
            </a:r>
          </a:p>
          <a:p>
            <a:pPr algn="l" fontAlgn="base">
              <a:buFont typeface="Arial" panose="020B0604020202020204" pitchFamily="34" charset="0"/>
              <a:buChar char="•"/>
            </a:pPr>
            <a:r>
              <a:rPr lang="nl-BE" b="0" i="0" u="none" strike="noStrike" dirty="0">
                <a:solidFill>
                  <a:srgbClr val="1C345C"/>
                </a:solidFill>
                <a:effectLst/>
                <a:latin typeface="Roboto" panose="02000000000000000000" pitchFamily="2" charset="0"/>
              </a:rPr>
              <a:t>82% live with a partner</a:t>
            </a:r>
          </a:p>
          <a:p>
            <a:pPr algn="l" fontAlgn="base">
              <a:buFont typeface="Arial" panose="020B0604020202020204" pitchFamily="34" charset="0"/>
              <a:buChar char="•"/>
            </a:pPr>
            <a:r>
              <a:rPr lang="nl-BE" b="0" i="0" u="none" strike="noStrike" dirty="0">
                <a:solidFill>
                  <a:srgbClr val="1C345C"/>
                </a:solidFill>
                <a:effectLst/>
                <a:latin typeface="Roboto" panose="02000000000000000000" pitchFamily="2" charset="0"/>
              </a:rPr>
              <a:t>Most had had surgery as first treatment</a:t>
            </a:r>
          </a:p>
          <a:p>
            <a:endParaRPr lang="en-GB" dirty="0"/>
          </a:p>
        </p:txBody>
      </p:sp>
      <p:pic>
        <p:nvPicPr>
          <p:cNvPr id="11" name="Afbeelding 10">
            <a:extLst>
              <a:ext uri="{FF2B5EF4-FFF2-40B4-BE49-F238E27FC236}">
                <a16:creationId xmlns:a16="http://schemas.microsoft.com/office/drawing/2014/main" id="{D1332367-483A-0BC5-7AAE-276F9DE51323}"/>
              </a:ext>
            </a:extLst>
          </p:cNvPr>
          <p:cNvPicPr>
            <a:picLocks noChangeAspect="1"/>
          </p:cNvPicPr>
          <p:nvPr/>
        </p:nvPicPr>
        <p:blipFill>
          <a:blip r:embed="rId4"/>
          <a:stretch>
            <a:fillRect/>
          </a:stretch>
        </p:blipFill>
        <p:spPr>
          <a:xfrm>
            <a:off x="5757028" y="3041364"/>
            <a:ext cx="6356450" cy="3214877"/>
          </a:xfrm>
          <a:prstGeom prst="rect">
            <a:avLst/>
          </a:prstGeom>
        </p:spPr>
      </p:pic>
    </p:spTree>
    <p:extLst>
      <p:ext uri="{BB962C8B-B14F-4D97-AF65-F5344CB8AC3E}">
        <p14:creationId xmlns:p14="http://schemas.microsoft.com/office/powerpoint/2010/main" val="2557948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1F4E55-ED4D-C835-B6EF-D75B7E5C8390}"/>
              </a:ext>
            </a:extLst>
          </p:cNvPr>
          <p:cNvSpPr>
            <a:spLocks noGrp="1"/>
          </p:cNvSpPr>
          <p:nvPr>
            <p:ph type="title"/>
          </p:nvPr>
        </p:nvSpPr>
        <p:spPr>
          <a:xfrm>
            <a:off x="838200" y="123389"/>
            <a:ext cx="8799786" cy="812034"/>
          </a:xfrm>
        </p:spPr>
        <p:txBody>
          <a:bodyPr/>
          <a:lstStyle/>
          <a:p>
            <a:r>
              <a:rPr lang="en-GB" b="1" dirty="0">
                <a:highlight>
                  <a:srgbClr val="FFFF00"/>
                </a:highlight>
              </a:rPr>
              <a:t>20Years of Europa Uomo</a:t>
            </a:r>
          </a:p>
        </p:txBody>
      </p:sp>
      <p:pic>
        <p:nvPicPr>
          <p:cNvPr id="4" name="Tijdelijke aanduiding voor inhoud 6">
            <a:extLst>
              <a:ext uri="{FF2B5EF4-FFF2-40B4-BE49-F238E27FC236}">
                <a16:creationId xmlns:a16="http://schemas.microsoft.com/office/drawing/2014/main" id="{02E8CCA9-1AD3-6FAA-60F7-55DF3060D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2948" y="0"/>
            <a:ext cx="2299052" cy="985308"/>
          </a:xfrm>
          <a:prstGeom prst="rect">
            <a:avLst/>
          </a:prstGeom>
        </p:spPr>
      </p:pic>
      <p:sp>
        <p:nvSpPr>
          <p:cNvPr id="5" name="Tijdelijke aanduiding voor voettekst 4">
            <a:extLst>
              <a:ext uri="{FF2B5EF4-FFF2-40B4-BE49-F238E27FC236}">
                <a16:creationId xmlns:a16="http://schemas.microsoft.com/office/drawing/2014/main" id="{C4F87EC4-2330-0DEA-A653-1DB4FA0FAB7E}"/>
              </a:ext>
            </a:extLst>
          </p:cNvPr>
          <p:cNvSpPr>
            <a:spLocks noGrp="1"/>
          </p:cNvSpPr>
          <p:nvPr>
            <p:ph type="ftr" sz="quarter" idx="11"/>
          </p:nvPr>
        </p:nvSpPr>
        <p:spPr/>
        <p:txBody>
          <a:bodyPr/>
          <a:lstStyle/>
          <a:p>
            <a:r>
              <a:rPr lang="en-GB"/>
              <a:t>Dr Erik Briers MS PhD Europa Uomo</a:t>
            </a:r>
          </a:p>
        </p:txBody>
      </p:sp>
      <p:sp>
        <p:nvSpPr>
          <p:cNvPr id="6" name="Tijdelijke aanduiding voor dianummer 5">
            <a:extLst>
              <a:ext uri="{FF2B5EF4-FFF2-40B4-BE49-F238E27FC236}">
                <a16:creationId xmlns:a16="http://schemas.microsoft.com/office/drawing/2014/main" id="{B580D1C3-A01B-2E42-FE06-045810E7AFBC}"/>
              </a:ext>
            </a:extLst>
          </p:cNvPr>
          <p:cNvSpPr>
            <a:spLocks noGrp="1"/>
          </p:cNvSpPr>
          <p:nvPr>
            <p:ph type="sldNum" sz="quarter" idx="12"/>
          </p:nvPr>
        </p:nvSpPr>
        <p:spPr/>
        <p:txBody>
          <a:bodyPr/>
          <a:lstStyle/>
          <a:p>
            <a:fld id="{C39AA05B-0255-784D-8AFE-FC91A58EF22F}" type="slidenum">
              <a:rPr lang="en-GB" smtClean="0"/>
              <a:t>19</a:t>
            </a:fld>
            <a:endParaRPr lang="en-GB"/>
          </a:p>
        </p:txBody>
      </p:sp>
      <p:sp>
        <p:nvSpPr>
          <p:cNvPr id="10" name="Tekstvak 9">
            <a:extLst>
              <a:ext uri="{FF2B5EF4-FFF2-40B4-BE49-F238E27FC236}">
                <a16:creationId xmlns:a16="http://schemas.microsoft.com/office/drawing/2014/main" id="{C8A74FAB-2928-15F2-0A30-68BD2FE74654}"/>
              </a:ext>
            </a:extLst>
          </p:cNvPr>
          <p:cNvSpPr txBox="1"/>
          <p:nvPr/>
        </p:nvSpPr>
        <p:spPr>
          <a:xfrm>
            <a:off x="7243666" y="206240"/>
            <a:ext cx="2464214" cy="646331"/>
          </a:xfrm>
          <a:prstGeom prst="rect">
            <a:avLst/>
          </a:prstGeom>
          <a:noFill/>
        </p:spPr>
        <p:txBody>
          <a:bodyPr wrap="square" rtlCol="0">
            <a:spAutoFit/>
          </a:bodyPr>
          <a:lstStyle/>
          <a:p>
            <a:pPr algn="ctr"/>
            <a:r>
              <a:rPr lang="en-GB" sz="3600" b="1" dirty="0">
                <a:solidFill>
                  <a:srgbClr val="002060"/>
                </a:solidFill>
                <a:latin typeface="Trebuchet MS" panose="020B0703020202090204" pitchFamily="34" charset="0"/>
              </a:rPr>
              <a:t>Highlights</a:t>
            </a:r>
          </a:p>
        </p:txBody>
      </p:sp>
      <p:pic>
        <p:nvPicPr>
          <p:cNvPr id="7" name="Afbeelding 6">
            <a:extLst>
              <a:ext uri="{FF2B5EF4-FFF2-40B4-BE49-F238E27FC236}">
                <a16:creationId xmlns:a16="http://schemas.microsoft.com/office/drawing/2014/main" id="{57D1088A-FF17-DB0F-F54F-80B0E306C6C4}"/>
              </a:ext>
            </a:extLst>
          </p:cNvPr>
          <p:cNvPicPr>
            <a:picLocks noChangeAspect="1"/>
          </p:cNvPicPr>
          <p:nvPr/>
        </p:nvPicPr>
        <p:blipFill>
          <a:blip r:embed="rId3"/>
          <a:stretch>
            <a:fillRect/>
          </a:stretch>
        </p:blipFill>
        <p:spPr>
          <a:xfrm>
            <a:off x="0" y="1052039"/>
            <a:ext cx="4847956" cy="2697001"/>
          </a:xfrm>
          <a:prstGeom prst="rect">
            <a:avLst/>
          </a:prstGeom>
        </p:spPr>
      </p:pic>
      <p:pic>
        <p:nvPicPr>
          <p:cNvPr id="9" name="Afbeelding 8">
            <a:extLst>
              <a:ext uri="{FF2B5EF4-FFF2-40B4-BE49-F238E27FC236}">
                <a16:creationId xmlns:a16="http://schemas.microsoft.com/office/drawing/2014/main" id="{D5335053-2099-D941-333D-0DD102E93371}"/>
              </a:ext>
            </a:extLst>
          </p:cNvPr>
          <p:cNvPicPr>
            <a:picLocks noChangeAspect="1"/>
          </p:cNvPicPr>
          <p:nvPr/>
        </p:nvPicPr>
        <p:blipFill>
          <a:blip r:embed="rId4"/>
          <a:stretch>
            <a:fillRect/>
          </a:stretch>
        </p:blipFill>
        <p:spPr>
          <a:xfrm>
            <a:off x="4847956" y="1595558"/>
            <a:ext cx="7200900" cy="4005984"/>
          </a:xfrm>
          <a:prstGeom prst="rect">
            <a:avLst/>
          </a:prstGeom>
        </p:spPr>
      </p:pic>
      <p:pic>
        <p:nvPicPr>
          <p:cNvPr id="12" name="Afbeelding 11">
            <a:extLst>
              <a:ext uri="{FF2B5EF4-FFF2-40B4-BE49-F238E27FC236}">
                <a16:creationId xmlns:a16="http://schemas.microsoft.com/office/drawing/2014/main" id="{63B20AEB-7E1E-8E63-C7F7-3E42BB6983E6}"/>
              </a:ext>
            </a:extLst>
          </p:cNvPr>
          <p:cNvPicPr>
            <a:picLocks noChangeAspect="1"/>
          </p:cNvPicPr>
          <p:nvPr/>
        </p:nvPicPr>
        <p:blipFill>
          <a:blip r:embed="rId5"/>
          <a:stretch>
            <a:fillRect/>
          </a:stretch>
        </p:blipFill>
        <p:spPr>
          <a:xfrm>
            <a:off x="-1" y="5369997"/>
            <a:ext cx="6610323" cy="919359"/>
          </a:xfrm>
          <a:prstGeom prst="rect">
            <a:avLst/>
          </a:prstGeom>
        </p:spPr>
      </p:pic>
    </p:spTree>
    <p:extLst>
      <p:ext uri="{BB962C8B-B14F-4D97-AF65-F5344CB8AC3E}">
        <p14:creationId xmlns:p14="http://schemas.microsoft.com/office/powerpoint/2010/main" val="3125723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1F4E55-ED4D-C835-B6EF-D75B7E5C8390}"/>
              </a:ext>
            </a:extLst>
          </p:cNvPr>
          <p:cNvSpPr>
            <a:spLocks noGrp="1"/>
          </p:cNvSpPr>
          <p:nvPr>
            <p:ph type="title"/>
          </p:nvPr>
        </p:nvSpPr>
        <p:spPr>
          <a:xfrm>
            <a:off x="838200" y="123389"/>
            <a:ext cx="8799786" cy="812034"/>
          </a:xfrm>
        </p:spPr>
        <p:txBody>
          <a:bodyPr/>
          <a:lstStyle/>
          <a:p>
            <a:r>
              <a:rPr lang="en-GB" b="1" dirty="0">
                <a:highlight>
                  <a:srgbClr val="FFFF00"/>
                </a:highlight>
              </a:rPr>
              <a:t>20Years of Europa Uomo</a:t>
            </a:r>
          </a:p>
        </p:txBody>
      </p:sp>
      <p:pic>
        <p:nvPicPr>
          <p:cNvPr id="4" name="Tijdelijke aanduiding voor inhoud 6">
            <a:extLst>
              <a:ext uri="{FF2B5EF4-FFF2-40B4-BE49-F238E27FC236}">
                <a16:creationId xmlns:a16="http://schemas.microsoft.com/office/drawing/2014/main" id="{02E8CCA9-1AD3-6FAA-60F7-55DF3060D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2948" y="0"/>
            <a:ext cx="2299052" cy="985308"/>
          </a:xfrm>
          <a:prstGeom prst="rect">
            <a:avLst/>
          </a:prstGeom>
        </p:spPr>
      </p:pic>
      <p:sp>
        <p:nvSpPr>
          <p:cNvPr id="5" name="Tijdelijke aanduiding voor voettekst 4">
            <a:extLst>
              <a:ext uri="{FF2B5EF4-FFF2-40B4-BE49-F238E27FC236}">
                <a16:creationId xmlns:a16="http://schemas.microsoft.com/office/drawing/2014/main" id="{C4F87EC4-2330-0DEA-A653-1DB4FA0FAB7E}"/>
              </a:ext>
            </a:extLst>
          </p:cNvPr>
          <p:cNvSpPr>
            <a:spLocks noGrp="1"/>
          </p:cNvSpPr>
          <p:nvPr>
            <p:ph type="ftr" sz="quarter" idx="11"/>
          </p:nvPr>
        </p:nvSpPr>
        <p:spPr/>
        <p:txBody>
          <a:bodyPr/>
          <a:lstStyle/>
          <a:p>
            <a:r>
              <a:rPr lang="en-GB"/>
              <a:t>Dr Erik Briers MS PhD Europa Uomo</a:t>
            </a:r>
          </a:p>
        </p:txBody>
      </p:sp>
      <p:sp>
        <p:nvSpPr>
          <p:cNvPr id="6" name="Tijdelijke aanduiding voor dianummer 5">
            <a:extLst>
              <a:ext uri="{FF2B5EF4-FFF2-40B4-BE49-F238E27FC236}">
                <a16:creationId xmlns:a16="http://schemas.microsoft.com/office/drawing/2014/main" id="{B580D1C3-A01B-2E42-FE06-045810E7AFBC}"/>
              </a:ext>
            </a:extLst>
          </p:cNvPr>
          <p:cNvSpPr>
            <a:spLocks noGrp="1"/>
          </p:cNvSpPr>
          <p:nvPr>
            <p:ph type="sldNum" sz="quarter" idx="12"/>
          </p:nvPr>
        </p:nvSpPr>
        <p:spPr/>
        <p:txBody>
          <a:bodyPr/>
          <a:lstStyle/>
          <a:p>
            <a:fld id="{C39AA05B-0255-784D-8AFE-FC91A58EF22F}" type="slidenum">
              <a:rPr lang="en-GB" smtClean="0"/>
              <a:t>2</a:t>
            </a:fld>
            <a:endParaRPr lang="en-GB"/>
          </a:p>
        </p:txBody>
      </p:sp>
      <p:pic>
        <p:nvPicPr>
          <p:cNvPr id="7" name="Afbeelding 6" descr="Afbeelding met tekst, Lettertype, schermopname, logo&#10;&#10;Automatisch gegenereerde beschrijving">
            <a:extLst>
              <a:ext uri="{FF2B5EF4-FFF2-40B4-BE49-F238E27FC236}">
                <a16:creationId xmlns:a16="http://schemas.microsoft.com/office/drawing/2014/main" id="{F4A6137D-E920-0970-6196-6423878126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814" y="1841938"/>
            <a:ext cx="11516372" cy="3174124"/>
          </a:xfrm>
          <a:prstGeom prst="rect">
            <a:avLst/>
          </a:prstGeom>
        </p:spPr>
      </p:pic>
    </p:spTree>
    <p:extLst>
      <p:ext uri="{BB962C8B-B14F-4D97-AF65-F5344CB8AC3E}">
        <p14:creationId xmlns:p14="http://schemas.microsoft.com/office/powerpoint/2010/main" val="9518615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1F4E55-ED4D-C835-B6EF-D75B7E5C8390}"/>
              </a:ext>
            </a:extLst>
          </p:cNvPr>
          <p:cNvSpPr>
            <a:spLocks noGrp="1"/>
          </p:cNvSpPr>
          <p:nvPr>
            <p:ph type="title"/>
          </p:nvPr>
        </p:nvSpPr>
        <p:spPr>
          <a:xfrm>
            <a:off x="838200" y="123389"/>
            <a:ext cx="8799786" cy="812034"/>
          </a:xfrm>
        </p:spPr>
        <p:txBody>
          <a:bodyPr/>
          <a:lstStyle/>
          <a:p>
            <a:r>
              <a:rPr lang="en-GB" b="1" dirty="0">
                <a:highlight>
                  <a:srgbClr val="FFFF00"/>
                </a:highlight>
              </a:rPr>
              <a:t>20Years of Europa Uomo</a:t>
            </a:r>
          </a:p>
        </p:txBody>
      </p:sp>
      <p:pic>
        <p:nvPicPr>
          <p:cNvPr id="4" name="Tijdelijke aanduiding voor inhoud 6">
            <a:extLst>
              <a:ext uri="{FF2B5EF4-FFF2-40B4-BE49-F238E27FC236}">
                <a16:creationId xmlns:a16="http://schemas.microsoft.com/office/drawing/2014/main" id="{02E8CCA9-1AD3-6FAA-60F7-55DF3060D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2948" y="0"/>
            <a:ext cx="2299052" cy="985308"/>
          </a:xfrm>
          <a:prstGeom prst="rect">
            <a:avLst/>
          </a:prstGeom>
        </p:spPr>
      </p:pic>
      <p:sp>
        <p:nvSpPr>
          <p:cNvPr id="5" name="Tijdelijke aanduiding voor voettekst 4">
            <a:extLst>
              <a:ext uri="{FF2B5EF4-FFF2-40B4-BE49-F238E27FC236}">
                <a16:creationId xmlns:a16="http://schemas.microsoft.com/office/drawing/2014/main" id="{C4F87EC4-2330-0DEA-A653-1DB4FA0FAB7E}"/>
              </a:ext>
            </a:extLst>
          </p:cNvPr>
          <p:cNvSpPr>
            <a:spLocks noGrp="1"/>
          </p:cNvSpPr>
          <p:nvPr>
            <p:ph type="ftr" sz="quarter" idx="11"/>
          </p:nvPr>
        </p:nvSpPr>
        <p:spPr/>
        <p:txBody>
          <a:bodyPr/>
          <a:lstStyle/>
          <a:p>
            <a:r>
              <a:rPr lang="en-GB"/>
              <a:t>Dr Erik Briers MS PhD Europa Uomo</a:t>
            </a:r>
          </a:p>
        </p:txBody>
      </p:sp>
      <p:sp>
        <p:nvSpPr>
          <p:cNvPr id="6" name="Tijdelijke aanduiding voor dianummer 5">
            <a:extLst>
              <a:ext uri="{FF2B5EF4-FFF2-40B4-BE49-F238E27FC236}">
                <a16:creationId xmlns:a16="http://schemas.microsoft.com/office/drawing/2014/main" id="{B580D1C3-A01B-2E42-FE06-045810E7AFBC}"/>
              </a:ext>
            </a:extLst>
          </p:cNvPr>
          <p:cNvSpPr>
            <a:spLocks noGrp="1"/>
          </p:cNvSpPr>
          <p:nvPr>
            <p:ph type="sldNum" sz="quarter" idx="12"/>
          </p:nvPr>
        </p:nvSpPr>
        <p:spPr/>
        <p:txBody>
          <a:bodyPr/>
          <a:lstStyle/>
          <a:p>
            <a:fld id="{C39AA05B-0255-784D-8AFE-FC91A58EF22F}" type="slidenum">
              <a:rPr lang="en-GB" smtClean="0"/>
              <a:t>20</a:t>
            </a:fld>
            <a:endParaRPr lang="en-GB"/>
          </a:p>
        </p:txBody>
      </p:sp>
      <p:sp>
        <p:nvSpPr>
          <p:cNvPr id="10" name="Tekstvak 9">
            <a:extLst>
              <a:ext uri="{FF2B5EF4-FFF2-40B4-BE49-F238E27FC236}">
                <a16:creationId xmlns:a16="http://schemas.microsoft.com/office/drawing/2014/main" id="{C8A74FAB-2928-15F2-0A30-68BD2FE74654}"/>
              </a:ext>
            </a:extLst>
          </p:cNvPr>
          <p:cNvSpPr txBox="1"/>
          <p:nvPr/>
        </p:nvSpPr>
        <p:spPr>
          <a:xfrm>
            <a:off x="7243666" y="206240"/>
            <a:ext cx="2464214" cy="646331"/>
          </a:xfrm>
          <a:prstGeom prst="rect">
            <a:avLst/>
          </a:prstGeom>
          <a:noFill/>
        </p:spPr>
        <p:txBody>
          <a:bodyPr wrap="square" rtlCol="0">
            <a:spAutoFit/>
          </a:bodyPr>
          <a:lstStyle/>
          <a:p>
            <a:pPr algn="ctr"/>
            <a:r>
              <a:rPr lang="en-GB" sz="3600" b="1" dirty="0">
                <a:solidFill>
                  <a:srgbClr val="002060"/>
                </a:solidFill>
                <a:latin typeface="Trebuchet MS" panose="020B0703020202090204" pitchFamily="34" charset="0"/>
              </a:rPr>
              <a:t>Highlights</a:t>
            </a:r>
          </a:p>
        </p:txBody>
      </p:sp>
      <p:pic>
        <p:nvPicPr>
          <p:cNvPr id="3" name="Afbeelding 2">
            <a:extLst>
              <a:ext uri="{FF2B5EF4-FFF2-40B4-BE49-F238E27FC236}">
                <a16:creationId xmlns:a16="http://schemas.microsoft.com/office/drawing/2014/main" id="{37D0B1D5-726B-E357-97E5-31B2F14B8050}"/>
              </a:ext>
            </a:extLst>
          </p:cNvPr>
          <p:cNvPicPr>
            <a:picLocks noChangeAspect="1"/>
          </p:cNvPicPr>
          <p:nvPr/>
        </p:nvPicPr>
        <p:blipFill>
          <a:blip r:embed="rId3"/>
          <a:stretch>
            <a:fillRect/>
          </a:stretch>
        </p:blipFill>
        <p:spPr>
          <a:xfrm>
            <a:off x="1441222" y="2646876"/>
            <a:ext cx="9495587" cy="2930964"/>
          </a:xfrm>
          <a:prstGeom prst="rect">
            <a:avLst/>
          </a:prstGeom>
        </p:spPr>
      </p:pic>
      <p:sp>
        <p:nvSpPr>
          <p:cNvPr id="8" name="Tekstvak 7">
            <a:extLst>
              <a:ext uri="{FF2B5EF4-FFF2-40B4-BE49-F238E27FC236}">
                <a16:creationId xmlns:a16="http://schemas.microsoft.com/office/drawing/2014/main" id="{2927ED14-9E9D-2BEF-C785-9282271C8ED1}"/>
              </a:ext>
            </a:extLst>
          </p:cNvPr>
          <p:cNvSpPr txBox="1"/>
          <p:nvPr/>
        </p:nvSpPr>
        <p:spPr>
          <a:xfrm rot="19850262">
            <a:off x="274877" y="1909366"/>
            <a:ext cx="2332690" cy="1015663"/>
          </a:xfrm>
          <a:prstGeom prst="rect">
            <a:avLst/>
          </a:prstGeom>
          <a:noFill/>
        </p:spPr>
        <p:txBody>
          <a:bodyPr wrap="none" rtlCol="0">
            <a:spAutoFit/>
          </a:bodyPr>
          <a:lstStyle/>
          <a:p>
            <a:r>
              <a:rPr lang="en-GB" sz="6000" b="1" dirty="0">
                <a:solidFill>
                  <a:srgbClr val="FF0000"/>
                </a:solidFill>
                <a:latin typeface="Blokletters Viltstift" pitchFamily="2" charset="77"/>
              </a:rPr>
              <a:t>NEW</a:t>
            </a:r>
          </a:p>
        </p:txBody>
      </p:sp>
    </p:spTree>
    <p:extLst>
      <p:ext uri="{BB962C8B-B14F-4D97-AF65-F5344CB8AC3E}">
        <p14:creationId xmlns:p14="http://schemas.microsoft.com/office/powerpoint/2010/main" val="2293926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1F4E55-ED4D-C835-B6EF-D75B7E5C8390}"/>
              </a:ext>
            </a:extLst>
          </p:cNvPr>
          <p:cNvSpPr>
            <a:spLocks noGrp="1"/>
          </p:cNvSpPr>
          <p:nvPr>
            <p:ph type="title"/>
          </p:nvPr>
        </p:nvSpPr>
        <p:spPr>
          <a:xfrm>
            <a:off x="838200" y="123389"/>
            <a:ext cx="8799786" cy="812034"/>
          </a:xfrm>
        </p:spPr>
        <p:txBody>
          <a:bodyPr/>
          <a:lstStyle/>
          <a:p>
            <a:r>
              <a:rPr lang="en-GB" b="1" dirty="0">
                <a:highlight>
                  <a:srgbClr val="FFFF00"/>
                </a:highlight>
              </a:rPr>
              <a:t>20Years of Europa Uomo</a:t>
            </a:r>
          </a:p>
        </p:txBody>
      </p:sp>
      <p:pic>
        <p:nvPicPr>
          <p:cNvPr id="4" name="Tijdelijke aanduiding voor inhoud 6">
            <a:extLst>
              <a:ext uri="{FF2B5EF4-FFF2-40B4-BE49-F238E27FC236}">
                <a16:creationId xmlns:a16="http://schemas.microsoft.com/office/drawing/2014/main" id="{02E8CCA9-1AD3-6FAA-60F7-55DF3060D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2948" y="0"/>
            <a:ext cx="2299052" cy="985308"/>
          </a:xfrm>
          <a:prstGeom prst="rect">
            <a:avLst/>
          </a:prstGeom>
        </p:spPr>
      </p:pic>
      <p:sp>
        <p:nvSpPr>
          <p:cNvPr id="5" name="Tijdelijke aanduiding voor voettekst 4">
            <a:extLst>
              <a:ext uri="{FF2B5EF4-FFF2-40B4-BE49-F238E27FC236}">
                <a16:creationId xmlns:a16="http://schemas.microsoft.com/office/drawing/2014/main" id="{C4F87EC4-2330-0DEA-A653-1DB4FA0FAB7E}"/>
              </a:ext>
            </a:extLst>
          </p:cNvPr>
          <p:cNvSpPr>
            <a:spLocks noGrp="1"/>
          </p:cNvSpPr>
          <p:nvPr>
            <p:ph type="ftr" sz="quarter" idx="11"/>
          </p:nvPr>
        </p:nvSpPr>
        <p:spPr/>
        <p:txBody>
          <a:bodyPr/>
          <a:lstStyle/>
          <a:p>
            <a:r>
              <a:rPr lang="en-GB"/>
              <a:t>Dr Erik Briers MS PhD Europa Uomo</a:t>
            </a:r>
          </a:p>
        </p:txBody>
      </p:sp>
      <p:sp>
        <p:nvSpPr>
          <p:cNvPr id="6" name="Tijdelijke aanduiding voor dianummer 5">
            <a:extLst>
              <a:ext uri="{FF2B5EF4-FFF2-40B4-BE49-F238E27FC236}">
                <a16:creationId xmlns:a16="http://schemas.microsoft.com/office/drawing/2014/main" id="{B580D1C3-A01B-2E42-FE06-045810E7AFBC}"/>
              </a:ext>
            </a:extLst>
          </p:cNvPr>
          <p:cNvSpPr>
            <a:spLocks noGrp="1"/>
          </p:cNvSpPr>
          <p:nvPr>
            <p:ph type="sldNum" sz="quarter" idx="12"/>
          </p:nvPr>
        </p:nvSpPr>
        <p:spPr/>
        <p:txBody>
          <a:bodyPr/>
          <a:lstStyle/>
          <a:p>
            <a:fld id="{C39AA05B-0255-784D-8AFE-FC91A58EF22F}" type="slidenum">
              <a:rPr lang="en-GB" smtClean="0"/>
              <a:t>21</a:t>
            </a:fld>
            <a:endParaRPr lang="en-GB"/>
          </a:p>
        </p:txBody>
      </p:sp>
      <p:sp>
        <p:nvSpPr>
          <p:cNvPr id="10" name="Tekstvak 9">
            <a:extLst>
              <a:ext uri="{FF2B5EF4-FFF2-40B4-BE49-F238E27FC236}">
                <a16:creationId xmlns:a16="http://schemas.microsoft.com/office/drawing/2014/main" id="{C8A74FAB-2928-15F2-0A30-68BD2FE74654}"/>
              </a:ext>
            </a:extLst>
          </p:cNvPr>
          <p:cNvSpPr txBox="1"/>
          <p:nvPr/>
        </p:nvSpPr>
        <p:spPr>
          <a:xfrm>
            <a:off x="7243666" y="206240"/>
            <a:ext cx="2464214" cy="646331"/>
          </a:xfrm>
          <a:prstGeom prst="rect">
            <a:avLst/>
          </a:prstGeom>
          <a:noFill/>
        </p:spPr>
        <p:txBody>
          <a:bodyPr wrap="square" rtlCol="0">
            <a:spAutoFit/>
          </a:bodyPr>
          <a:lstStyle/>
          <a:p>
            <a:pPr algn="ctr"/>
            <a:r>
              <a:rPr lang="en-GB" sz="3600" b="1" dirty="0">
                <a:solidFill>
                  <a:srgbClr val="002060"/>
                </a:solidFill>
                <a:latin typeface="Trebuchet MS" panose="020B0703020202090204" pitchFamily="34" charset="0"/>
              </a:rPr>
              <a:t>Highlights</a:t>
            </a:r>
          </a:p>
        </p:txBody>
      </p:sp>
      <p:sp>
        <p:nvSpPr>
          <p:cNvPr id="8" name="Tekstvak 7">
            <a:extLst>
              <a:ext uri="{FF2B5EF4-FFF2-40B4-BE49-F238E27FC236}">
                <a16:creationId xmlns:a16="http://schemas.microsoft.com/office/drawing/2014/main" id="{2927ED14-9E9D-2BEF-C785-9282271C8ED1}"/>
              </a:ext>
            </a:extLst>
          </p:cNvPr>
          <p:cNvSpPr txBox="1"/>
          <p:nvPr/>
        </p:nvSpPr>
        <p:spPr>
          <a:xfrm rot="19850262">
            <a:off x="274877" y="1909366"/>
            <a:ext cx="2332690" cy="1015663"/>
          </a:xfrm>
          <a:prstGeom prst="rect">
            <a:avLst/>
          </a:prstGeom>
          <a:noFill/>
        </p:spPr>
        <p:txBody>
          <a:bodyPr wrap="none" rtlCol="0">
            <a:spAutoFit/>
          </a:bodyPr>
          <a:lstStyle/>
          <a:p>
            <a:r>
              <a:rPr lang="en-GB" sz="6000" b="1" dirty="0">
                <a:solidFill>
                  <a:srgbClr val="FF0000"/>
                </a:solidFill>
                <a:latin typeface="Blokletters Viltstift" pitchFamily="2" charset="77"/>
              </a:rPr>
              <a:t>NEW</a:t>
            </a:r>
          </a:p>
        </p:txBody>
      </p:sp>
      <p:pic>
        <p:nvPicPr>
          <p:cNvPr id="7" name="Afbeelding 6">
            <a:extLst>
              <a:ext uri="{FF2B5EF4-FFF2-40B4-BE49-F238E27FC236}">
                <a16:creationId xmlns:a16="http://schemas.microsoft.com/office/drawing/2014/main" id="{249E47F4-F0E4-486F-3290-FBC13C8648DC}"/>
              </a:ext>
            </a:extLst>
          </p:cNvPr>
          <p:cNvPicPr>
            <a:picLocks noChangeAspect="1"/>
          </p:cNvPicPr>
          <p:nvPr/>
        </p:nvPicPr>
        <p:blipFill>
          <a:blip r:embed="rId3"/>
          <a:stretch>
            <a:fillRect/>
          </a:stretch>
        </p:blipFill>
        <p:spPr>
          <a:xfrm>
            <a:off x="2985317" y="1566644"/>
            <a:ext cx="6221365" cy="4394149"/>
          </a:xfrm>
          <a:prstGeom prst="rect">
            <a:avLst/>
          </a:prstGeom>
        </p:spPr>
      </p:pic>
    </p:spTree>
    <p:extLst>
      <p:ext uri="{BB962C8B-B14F-4D97-AF65-F5344CB8AC3E}">
        <p14:creationId xmlns:p14="http://schemas.microsoft.com/office/powerpoint/2010/main" val="3990084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1F4E55-ED4D-C835-B6EF-D75B7E5C8390}"/>
              </a:ext>
            </a:extLst>
          </p:cNvPr>
          <p:cNvSpPr>
            <a:spLocks noGrp="1"/>
          </p:cNvSpPr>
          <p:nvPr>
            <p:ph type="title"/>
          </p:nvPr>
        </p:nvSpPr>
        <p:spPr>
          <a:xfrm>
            <a:off x="838200" y="123389"/>
            <a:ext cx="8799786" cy="812034"/>
          </a:xfrm>
        </p:spPr>
        <p:txBody>
          <a:bodyPr/>
          <a:lstStyle/>
          <a:p>
            <a:r>
              <a:rPr lang="en-GB" b="1" dirty="0">
                <a:highlight>
                  <a:srgbClr val="FFFF00"/>
                </a:highlight>
              </a:rPr>
              <a:t>20Years of Europa Uomo</a:t>
            </a:r>
          </a:p>
        </p:txBody>
      </p:sp>
      <p:pic>
        <p:nvPicPr>
          <p:cNvPr id="4" name="Tijdelijke aanduiding voor inhoud 6">
            <a:extLst>
              <a:ext uri="{FF2B5EF4-FFF2-40B4-BE49-F238E27FC236}">
                <a16:creationId xmlns:a16="http://schemas.microsoft.com/office/drawing/2014/main" id="{02E8CCA9-1AD3-6FAA-60F7-55DF3060D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948" y="1310640"/>
            <a:ext cx="7325360" cy="3139440"/>
          </a:xfrm>
          <a:prstGeom prst="rect">
            <a:avLst/>
          </a:prstGeom>
        </p:spPr>
      </p:pic>
      <p:sp>
        <p:nvSpPr>
          <p:cNvPr id="5" name="Tijdelijke aanduiding voor voettekst 4">
            <a:extLst>
              <a:ext uri="{FF2B5EF4-FFF2-40B4-BE49-F238E27FC236}">
                <a16:creationId xmlns:a16="http://schemas.microsoft.com/office/drawing/2014/main" id="{C4F87EC4-2330-0DEA-A653-1DB4FA0FAB7E}"/>
              </a:ext>
            </a:extLst>
          </p:cNvPr>
          <p:cNvSpPr>
            <a:spLocks noGrp="1"/>
          </p:cNvSpPr>
          <p:nvPr>
            <p:ph type="ftr" sz="quarter" idx="11"/>
          </p:nvPr>
        </p:nvSpPr>
        <p:spPr/>
        <p:txBody>
          <a:bodyPr/>
          <a:lstStyle/>
          <a:p>
            <a:r>
              <a:rPr lang="en-GB"/>
              <a:t>Dr Erik Briers MS PhD Europa Uomo</a:t>
            </a:r>
          </a:p>
        </p:txBody>
      </p:sp>
      <p:sp>
        <p:nvSpPr>
          <p:cNvPr id="6" name="Tijdelijke aanduiding voor dianummer 5">
            <a:extLst>
              <a:ext uri="{FF2B5EF4-FFF2-40B4-BE49-F238E27FC236}">
                <a16:creationId xmlns:a16="http://schemas.microsoft.com/office/drawing/2014/main" id="{B580D1C3-A01B-2E42-FE06-045810E7AFBC}"/>
              </a:ext>
            </a:extLst>
          </p:cNvPr>
          <p:cNvSpPr>
            <a:spLocks noGrp="1"/>
          </p:cNvSpPr>
          <p:nvPr>
            <p:ph type="sldNum" sz="quarter" idx="12"/>
          </p:nvPr>
        </p:nvSpPr>
        <p:spPr/>
        <p:txBody>
          <a:bodyPr/>
          <a:lstStyle/>
          <a:p>
            <a:fld id="{C39AA05B-0255-784D-8AFE-FC91A58EF22F}" type="slidenum">
              <a:rPr lang="en-GB" smtClean="0"/>
              <a:t>22</a:t>
            </a:fld>
            <a:endParaRPr lang="en-GB"/>
          </a:p>
        </p:txBody>
      </p:sp>
      <p:pic>
        <p:nvPicPr>
          <p:cNvPr id="3" name="Afbeelding 2">
            <a:extLst>
              <a:ext uri="{FF2B5EF4-FFF2-40B4-BE49-F238E27FC236}">
                <a16:creationId xmlns:a16="http://schemas.microsoft.com/office/drawing/2014/main" id="{40430B8B-748A-4F81-0B07-413572E9B314}"/>
              </a:ext>
            </a:extLst>
          </p:cNvPr>
          <p:cNvPicPr>
            <a:picLocks noChangeAspect="1"/>
          </p:cNvPicPr>
          <p:nvPr/>
        </p:nvPicPr>
        <p:blipFill>
          <a:blip r:embed="rId3"/>
          <a:stretch>
            <a:fillRect/>
          </a:stretch>
        </p:blipFill>
        <p:spPr>
          <a:xfrm>
            <a:off x="8280050" y="2202442"/>
            <a:ext cx="3881470" cy="3881470"/>
          </a:xfrm>
          <a:prstGeom prst="rect">
            <a:avLst/>
          </a:prstGeom>
        </p:spPr>
      </p:pic>
      <p:sp>
        <p:nvSpPr>
          <p:cNvPr id="9" name="Tekstvak 8">
            <a:extLst>
              <a:ext uri="{FF2B5EF4-FFF2-40B4-BE49-F238E27FC236}">
                <a16:creationId xmlns:a16="http://schemas.microsoft.com/office/drawing/2014/main" id="{367210CB-EF76-6251-BC19-9257C7BCD712}"/>
              </a:ext>
            </a:extLst>
          </p:cNvPr>
          <p:cNvSpPr txBox="1"/>
          <p:nvPr/>
        </p:nvSpPr>
        <p:spPr>
          <a:xfrm>
            <a:off x="1032116" y="4691559"/>
            <a:ext cx="6160982" cy="461665"/>
          </a:xfrm>
          <a:prstGeom prst="rect">
            <a:avLst/>
          </a:prstGeom>
          <a:noFill/>
        </p:spPr>
        <p:txBody>
          <a:bodyPr wrap="none" rtlCol="0">
            <a:spAutoFit/>
          </a:bodyPr>
          <a:lstStyle/>
          <a:p>
            <a:r>
              <a:rPr lang="en-GB" sz="2400" dirty="0">
                <a:latin typeface="BLOKLETTERS VILTSTIFT" pitchFamily="2" charset="77"/>
              </a:rPr>
              <a:t>Thank you for continued support!</a:t>
            </a:r>
          </a:p>
        </p:txBody>
      </p:sp>
    </p:spTree>
    <p:extLst>
      <p:ext uri="{BB962C8B-B14F-4D97-AF65-F5344CB8AC3E}">
        <p14:creationId xmlns:p14="http://schemas.microsoft.com/office/powerpoint/2010/main" val="3356098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1F4E55-ED4D-C835-B6EF-D75B7E5C8390}"/>
              </a:ext>
            </a:extLst>
          </p:cNvPr>
          <p:cNvSpPr>
            <a:spLocks noGrp="1"/>
          </p:cNvSpPr>
          <p:nvPr>
            <p:ph type="title"/>
          </p:nvPr>
        </p:nvSpPr>
        <p:spPr>
          <a:xfrm>
            <a:off x="838200" y="123389"/>
            <a:ext cx="8799786" cy="812034"/>
          </a:xfrm>
        </p:spPr>
        <p:txBody>
          <a:bodyPr/>
          <a:lstStyle/>
          <a:p>
            <a:r>
              <a:rPr lang="en-GB" b="1" dirty="0">
                <a:highlight>
                  <a:srgbClr val="FFFF00"/>
                </a:highlight>
              </a:rPr>
              <a:t>20Years of Europa Uomo</a:t>
            </a:r>
          </a:p>
        </p:txBody>
      </p:sp>
      <p:pic>
        <p:nvPicPr>
          <p:cNvPr id="4" name="Tijdelijke aanduiding voor inhoud 6">
            <a:extLst>
              <a:ext uri="{FF2B5EF4-FFF2-40B4-BE49-F238E27FC236}">
                <a16:creationId xmlns:a16="http://schemas.microsoft.com/office/drawing/2014/main" id="{02E8CCA9-1AD3-6FAA-60F7-55DF3060D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2948" y="0"/>
            <a:ext cx="2299052" cy="985308"/>
          </a:xfrm>
          <a:prstGeom prst="rect">
            <a:avLst/>
          </a:prstGeom>
        </p:spPr>
      </p:pic>
      <p:sp>
        <p:nvSpPr>
          <p:cNvPr id="5" name="Tijdelijke aanduiding voor voettekst 4">
            <a:extLst>
              <a:ext uri="{FF2B5EF4-FFF2-40B4-BE49-F238E27FC236}">
                <a16:creationId xmlns:a16="http://schemas.microsoft.com/office/drawing/2014/main" id="{C4F87EC4-2330-0DEA-A653-1DB4FA0FAB7E}"/>
              </a:ext>
            </a:extLst>
          </p:cNvPr>
          <p:cNvSpPr>
            <a:spLocks noGrp="1"/>
          </p:cNvSpPr>
          <p:nvPr>
            <p:ph type="ftr" sz="quarter" idx="11"/>
          </p:nvPr>
        </p:nvSpPr>
        <p:spPr/>
        <p:txBody>
          <a:bodyPr/>
          <a:lstStyle/>
          <a:p>
            <a:r>
              <a:rPr lang="en-GB"/>
              <a:t>Dr Erik Briers MS PhD Europa Uomo</a:t>
            </a:r>
          </a:p>
        </p:txBody>
      </p:sp>
      <p:sp>
        <p:nvSpPr>
          <p:cNvPr id="6" name="Tijdelijke aanduiding voor dianummer 5">
            <a:extLst>
              <a:ext uri="{FF2B5EF4-FFF2-40B4-BE49-F238E27FC236}">
                <a16:creationId xmlns:a16="http://schemas.microsoft.com/office/drawing/2014/main" id="{B580D1C3-A01B-2E42-FE06-045810E7AFBC}"/>
              </a:ext>
            </a:extLst>
          </p:cNvPr>
          <p:cNvSpPr>
            <a:spLocks noGrp="1"/>
          </p:cNvSpPr>
          <p:nvPr>
            <p:ph type="sldNum" sz="quarter" idx="12"/>
          </p:nvPr>
        </p:nvSpPr>
        <p:spPr/>
        <p:txBody>
          <a:bodyPr/>
          <a:lstStyle/>
          <a:p>
            <a:fld id="{C39AA05B-0255-784D-8AFE-FC91A58EF22F}" type="slidenum">
              <a:rPr lang="en-GB" smtClean="0"/>
              <a:t>3</a:t>
            </a:fld>
            <a:endParaRPr lang="en-GB"/>
          </a:p>
        </p:txBody>
      </p:sp>
      <p:sp>
        <p:nvSpPr>
          <p:cNvPr id="3" name="Tekstvak 2">
            <a:extLst>
              <a:ext uri="{FF2B5EF4-FFF2-40B4-BE49-F238E27FC236}">
                <a16:creationId xmlns:a16="http://schemas.microsoft.com/office/drawing/2014/main" id="{A6A081DF-5499-E15C-8ECA-891077A57AEB}"/>
              </a:ext>
            </a:extLst>
          </p:cNvPr>
          <p:cNvSpPr txBox="1"/>
          <p:nvPr/>
        </p:nvSpPr>
        <p:spPr>
          <a:xfrm>
            <a:off x="2905761" y="1950719"/>
            <a:ext cx="6987188" cy="3293209"/>
          </a:xfrm>
          <a:prstGeom prst="rect">
            <a:avLst/>
          </a:prstGeom>
          <a:noFill/>
        </p:spPr>
        <p:txBody>
          <a:bodyPr wrap="square" rtlCol="0">
            <a:spAutoFit/>
          </a:bodyPr>
          <a:lstStyle/>
          <a:p>
            <a:pPr algn="ctr"/>
            <a:r>
              <a:rPr lang="en-GB" sz="2400" b="1" dirty="0">
                <a:solidFill>
                  <a:srgbClr val="002060"/>
                </a:solidFill>
                <a:latin typeface="Trebuchet MS" panose="020B0703020202090204" pitchFamily="34" charset="0"/>
              </a:rPr>
              <a:t>The early years of the European Prostate Cancer Coalition</a:t>
            </a:r>
          </a:p>
          <a:p>
            <a:pPr algn="ctr"/>
            <a:endParaRPr lang="en-GB" sz="2000" b="1" dirty="0">
              <a:solidFill>
                <a:srgbClr val="002060"/>
              </a:solidFill>
              <a:latin typeface="Trebuchet MS" panose="020B0703020202090204" pitchFamily="34" charset="0"/>
            </a:endParaRPr>
          </a:p>
          <a:p>
            <a:pPr algn="ctr"/>
            <a:r>
              <a:rPr lang="en-GB" sz="2000" b="1" dirty="0">
                <a:solidFill>
                  <a:srgbClr val="002060"/>
                </a:solidFill>
                <a:latin typeface="Trebuchet MS" panose="020B0703020202090204" pitchFamily="34" charset="0"/>
              </a:rPr>
              <a:t>Before 2002</a:t>
            </a:r>
          </a:p>
          <a:p>
            <a:pPr algn="ctr"/>
            <a:endParaRPr lang="en-GB" sz="2000" b="1" dirty="0">
              <a:solidFill>
                <a:srgbClr val="002060"/>
              </a:solidFill>
              <a:latin typeface="Trebuchet MS" panose="020B0703020202090204" pitchFamily="34" charset="0"/>
            </a:endParaRPr>
          </a:p>
          <a:p>
            <a:pPr algn="ctr"/>
            <a:r>
              <a:rPr lang="en-GB" sz="2000" b="1" dirty="0">
                <a:solidFill>
                  <a:srgbClr val="002060"/>
                </a:solidFill>
                <a:latin typeface="Trebuchet MS" panose="020B0703020202090204" pitchFamily="34" charset="0"/>
              </a:rPr>
              <a:t>European School of Oncology (ESO) created </a:t>
            </a:r>
            <a:r>
              <a:rPr lang="en-GB" sz="2000" b="1" dirty="0">
                <a:solidFill>
                  <a:srgbClr val="FF0000"/>
                </a:solidFill>
                <a:latin typeface="Trebuchet MS" panose="020B0703020202090204" pitchFamily="34" charset="0"/>
              </a:rPr>
              <a:t>Europa Uomo </a:t>
            </a:r>
            <a:r>
              <a:rPr lang="en-GB" sz="2000" b="1" dirty="0">
                <a:solidFill>
                  <a:srgbClr val="002060"/>
                </a:solidFill>
                <a:latin typeface="Trebuchet MS" panose="020B0703020202090204" pitchFamily="34" charset="0"/>
              </a:rPr>
              <a:t>informally because of unmet needs in prostate cancer (model was Europa Donna)</a:t>
            </a:r>
          </a:p>
          <a:p>
            <a:pPr algn="ctr"/>
            <a:r>
              <a:rPr lang="en-GB" sz="2000" b="1" dirty="0">
                <a:solidFill>
                  <a:srgbClr val="002060"/>
                </a:solidFill>
                <a:latin typeface="Trebuchet MS" panose="020B0703020202090204" pitchFamily="34" charset="0"/>
              </a:rPr>
              <a:t>Actors: Dr Alberto Costa, Prof. Umberto Veronesi,</a:t>
            </a:r>
          </a:p>
          <a:p>
            <a:pPr algn="ctr"/>
            <a:r>
              <a:rPr lang="en-GB" sz="2000" b="1" dirty="0">
                <a:solidFill>
                  <a:srgbClr val="002060"/>
                </a:solidFill>
                <a:latin typeface="Trebuchet MS" panose="020B0703020202090204" pitchFamily="34" charset="0"/>
              </a:rPr>
              <a:t>Tom Hudson (Ireland) and Louis Denis (Belgium)</a:t>
            </a:r>
          </a:p>
        </p:txBody>
      </p:sp>
      <p:pic>
        <p:nvPicPr>
          <p:cNvPr id="8" name="Afbeelding 7">
            <a:extLst>
              <a:ext uri="{FF2B5EF4-FFF2-40B4-BE49-F238E27FC236}">
                <a16:creationId xmlns:a16="http://schemas.microsoft.com/office/drawing/2014/main" id="{ACACB38F-8D8B-1200-C3C6-6A093921203F}"/>
              </a:ext>
            </a:extLst>
          </p:cNvPr>
          <p:cNvPicPr>
            <a:picLocks noChangeAspect="1"/>
          </p:cNvPicPr>
          <p:nvPr/>
        </p:nvPicPr>
        <p:blipFill>
          <a:blip r:embed="rId3"/>
          <a:stretch>
            <a:fillRect/>
          </a:stretch>
        </p:blipFill>
        <p:spPr>
          <a:xfrm>
            <a:off x="10013774" y="3076787"/>
            <a:ext cx="2057400" cy="2844800"/>
          </a:xfrm>
          <a:prstGeom prst="rect">
            <a:avLst/>
          </a:prstGeom>
        </p:spPr>
      </p:pic>
      <p:pic>
        <p:nvPicPr>
          <p:cNvPr id="9" name="Afbeelding 8">
            <a:extLst>
              <a:ext uri="{FF2B5EF4-FFF2-40B4-BE49-F238E27FC236}">
                <a16:creationId xmlns:a16="http://schemas.microsoft.com/office/drawing/2014/main" id="{6B0B128A-5F16-6804-B2CA-6438556A2D25}"/>
              </a:ext>
            </a:extLst>
          </p:cNvPr>
          <p:cNvPicPr>
            <a:picLocks noChangeAspect="1"/>
          </p:cNvPicPr>
          <p:nvPr/>
        </p:nvPicPr>
        <p:blipFill>
          <a:blip r:embed="rId4"/>
          <a:stretch>
            <a:fillRect/>
          </a:stretch>
        </p:blipFill>
        <p:spPr>
          <a:xfrm>
            <a:off x="0" y="3130973"/>
            <a:ext cx="2790613" cy="2790613"/>
          </a:xfrm>
          <a:prstGeom prst="rect">
            <a:avLst/>
          </a:prstGeom>
        </p:spPr>
      </p:pic>
    </p:spTree>
    <p:extLst>
      <p:ext uri="{BB962C8B-B14F-4D97-AF65-F5344CB8AC3E}">
        <p14:creationId xmlns:p14="http://schemas.microsoft.com/office/powerpoint/2010/main" val="2217776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1F4E55-ED4D-C835-B6EF-D75B7E5C8390}"/>
              </a:ext>
            </a:extLst>
          </p:cNvPr>
          <p:cNvSpPr>
            <a:spLocks noGrp="1"/>
          </p:cNvSpPr>
          <p:nvPr>
            <p:ph type="title"/>
          </p:nvPr>
        </p:nvSpPr>
        <p:spPr>
          <a:xfrm>
            <a:off x="838200" y="123389"/>
            <a:ext cx="8799786" cy="812034"/>
          </a:xfrm>
        </p:spPr>
        <p:txBody>
          <a:bodyPr/>
          <a:lstStyle/>
          <a:p>
            <a:r>
              <a:rPr lang="en-GB" b="1" dirty="0">
                <a:highlight>
                  <a:srgbClr val="FFFF00"/>
                </a:highlight>
              </a:rPr>
              <a:t>20Years of Europa Uomo</a:t>
            </a:r>
          </a:p>
        </p:txBody>
      </p:sp>
      <p:pic>
        <p:nvPicPr>
          <p:cNvPr id="4" name="Tijdelijke aanduiding voor inhoud 6">
            <a:extLst>
              <a:ext uri="{FF2B5EF4-FFF2-40B4-BE49-F238E27FC236}">
                <a16:creationId xmlns:a16="http://schemas.microsoft.com/office/drawing/2014/main" id="{02E8CCA9-1AD3-6FAA-60F7-55DF3060D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2948" y="0"/>
            <a:ext cx="2299052" cy="985308"/>
          </a:xfrm>
          <a:prstGeom prst="rect">
            <a:avLst/>
          </a:prstGeom>
        </p:spPr>
      </p:pic>
      <p:sp>
        <p:nvSpPr>
          <p:cNvPr id="5" name="Tijdelijke aanduiding voor voettekst 4">
            <a:extLst>
              <a:ext uri="{FF2B5EF4-FFF2-40B4-BE49-F238E27FC236}">
                <a16:creationId xmlns:a16="http://schemas.microsoft.com/office/drawing/2014/main" id="{C4F87EC4-2330-0DEA-A653-1DB4FA0FAB7E}"/>
              </a:ext>
            </a:extLst>
          </p:cNvPr>
          <p:cNvSpPr>
            <a:spLocks noGrp="1"/>
          </p:cNvSpPr>
          <p:nvPr>
            <p:ph type="ftr" sz="quarter" idx="11"/>
          </p:nvPr>
        </p:nvSpPr>
        <p:spPr/>
        <p:txBody>
          <a:bodyPr/>
          <a:lstStyle/>
          <a:p>
            <a:r>
              <a:rPr lang="en-GB"/>
              <a:t>Dr Erik Briers MS PhD Europa Uomo</a:t>
            </a:r>
          </a:p>
        </p:txBody>
      </p:sp>
      <p:sp>
        <p:nvSpPr>
          <p:cNvPr id="6" name="Tijdelijke aanduiding voor dianummer 5">
            <a:extLst>
              <a:ext uri="{FF2B5EF4-FFF2-40B4-BE49-F238E27FC236}">
                <a16:creationId xmlns:a16="http://schemas.microsoft.com/office/drawing/2014/main" id="{B580D1C3-A01B-2E42-FE06-045810E7AFBC}"/>
              </a:ext>
            </a:extLst>
          </p:cNvPr>
          <p:cNvSpPr>
            <a:spLocks noGrp="1"/>
          </p:cNvSpPr>
          <p:nvPr>
            <p:ph type="sldNum" sz="quarter" idx="12"/>
          </p:nvPr>
        </p:nvSpPr>
        <p:spPr/>
        <p:txBody>
          <a:bodyPr/>
          <a:lstStyle/>
          <a:p>
            <a:fld id="{C39AA05B-0255-784D-8AFE-FC91A58EF22F}" type="slidenum">
              <a:rPr lang="en-GB" smtClean="0"/>
              <a:t>4</a:t>
            </a:fld>
            <a:endParaRPr lang="en-GB"/>
          </a:p>
        </p:txBody>
      </p:sp>
      <p:sp>
        <p:nvSpPr>
          <p:cNvPr id="7" name="Tekstvak 6">
            <a:extLst>
              <a:ext uri="{FF2B5EF4-FFF2-40B4-BE49-F238E27FC236}">
                <a16:creationId xmlns:a16="http://schemas.microsoft.com/office/drawing/2014/main" id="{A9208DC0-B1C9-0DED-8E2C-C55EFACCEEA5}"/>
              </a:ext>
            </a:extLst>
          </p:cNvPr>
          <p:cNvSpPr txBox="1"/>
          <p:nvPr/>
        </p:nvSpPr>
        <p:spPr>
          <a:xfrm>
            <a:off x="2905761" y="1950719"/>
            <a:ext cx="6556586" cy="3293209"/>
          </a:xfrm>
          <a:prstGeom prst="rect">
            <a:avLst/>
          </a:prstGeom>
          <a:noFill/>
        </p:spPr>
        <p:txBody>
          <a:bodyPr wrap="square" rtlCol="0">
            <a:spAutoFit/>
          </a:bodyPr>
          <a:lstStyle/>
          <a:p>
            <a:pPr algn="ctr"/>
            <a:r>
              <a:rPr lang="en-GB" sz="2400" b="1" dirty="0">
                <a:solidFill>
                  <a:srgbClr val="002060"/>
                </a:solidFill>
                <a:latin typeface="Trebuchet MS" panose="020B0703020202090204" pitchFamily="34" charset="0"/>
              </a:rPr>
              <a:t>The early years of the European Prostate Cancer Coalition</a:t>
            </a:r>
          </a:p>
          <a:p>
            <a:pPr algn="ctr"/>
            <a:endParaRPr lang="en-GB" sz="2000" b="1" dirty="0">
              <a:solidFill>
                <a:srgbClr val="002060"/>
              </a:solidFill>
              <a:latin typeface="Trebuchet MS" panose="020B0703020202090204" pitchFamily="34" charset="0"/>
            </a:endParaRPr>
          </a:p>
          <a:p>
            <a:pPr algn="ctr"/>
            <a:r>
              <a:rPr lang="en-GB" sz="2000" b="1" dirty="0">
                <a:solidFill>
                  <a:srgbClr val="002060"/>
                </a:solidFill>
                <a:latin typeface="Trebuchet MS" panose="020B0703020202090204" pitchFamily="34" charset="0"/>
              </a:rPr>
              <a:t>2002-2004</a:t>
            </a:r>
          </a:p>
          <a:p>
            <a:pPr algn="ctr"/>
            <a:endParaRPr lang="en-GB" sz="2000" b="1" dirty="0">
              <a:solidFill>
                <a:srgbClr val="002060"/>
              </a:solidFill>
              <a:latin typeface="Trebuchet MS" panose="020B0703020202090204" pitchFamily="34" charset="0"/>
            </a:endParaRPr>
          </a:p>
          <a:p>
            <a:pPr algn="ctr"/>
            <a:r>
              <a:rPr lang="en-GB" sz="2000" b="1" dirty="0">
                <a:solidFill>
                  <a:srgbClr val="002060"/>
                </a:solidFill>
                <a:latin typeface="Trebuchet MS" panose="020B0703020202090204" pitchFamily="34" charset="0"/>
              </a:rPr>
              <a:t>European prostate cancer organizations came together to create the statutes and the manifesto of Europa Uomo under the leadership of</a:t>
            </a:r>
          </a:p>
          <a:p>
            <a:pPr algn="ctr"/>
            <a:r>
              <a:rPr lang="en-GB" sz="2000" b="1" dirty="0">
                <a:solidFill>
                  <a:srgbClr val="002060"/>
                </a:solidFill>
                <a:latin typeface="Trebuchet MS" panose="020B0703020202090204" pitchFamily="34" charset="0"/>
              </a:rPr>
              <a:t>Tom Hudson (Ireland) and Louis Denis (Belgium)</a:t>
            </a:r>
          </a:p>
          <a:p>
            <a:pPr algn="ctr"/>
            <a:r>
              <a:rPr lang="en-GB" sz="2000" b="1" dirty="0">
                <a:solidFill>
                  <a:srgbClr val="002060"/>
                </a:solidFill>
                <a:latin typeface="Trebuchet MS" panose="020B0703020202090204" pitchFamily="34" charset="0"/>
              </a:rPr>
              <a:t>And with support from ESO and OCA (Antwerp)</a:t>
            </a:r>
          </a:p>
        </p:txBody>
      </p:sp>
      <p:pic>
        <p:nvPicPr>
          <p:cNvPr id="10" name="Afbeelding 9" descr="Afbeelding met Menselijk gezicht, persoon, kleding, person&#10;&#10;Automatisch gegenereerde beschrijving">
            <a:extLst>
              <a:ext uri="{FF2B5EF4-FFF2-40B4-BE49-F238E27FC236}">
                <a16:creationId xmlns:a16="http://schemas.microsoft.com/office/drawing/2014/main" id="{B58884BB-60C3-B701-CFCF-96C65609D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91066" y="3057313"/>
            <a:ext cx="3510280" cy="2340187"/>
          </a:xfrm>
          <a:prstGeom prst="rect">
            <a:avLst/>
          </a:prstGeom>
        </p:spPr>
      </p:pic>
      <p:pic>
        <p:nvPicPr>
          <p:cNvPr id="11" name="Afbeelding 10">
            <a:extLst>
              <a:ext uri="{FF2B5EF4-FFF2-40B4-BE49-F238E27FC236}">
                <a16:creationId xmlns:a16="http://schemas.microsoft.com/office/drawing/2014/main" id="{84E33053-F1AA-CE98-7370-92F3E297BC91}"/>
              </a:ext>
            </a:extLst>
          </p:cNvPr>
          <p:cNvPicPr>
            <a:picLocks noChangeAspect="1"/>
          </p:cNvPicPr>
          <p:nvPr/>
        </p:nvPicPr>
        <p:blipFill>
          <a:blip r:embed="rId4"/>
          <a:stretch>
            <a:fillRect/>
          </a:stretch>
        </p:blipFill>
        <p:spPr>
          <a:xfrm>
            <a:off x="9660297" y="2472266"/>
            <a:ext cx="2455503" cy="3510281"/>
          </a:xfrm>
          <a:prstGeom prst="rect">
            <a:avLst/>
          </a:prstGeom>
        </p:spPr>
      </p:pic>
    </p:spTree>
    <p:extLst>
      <p:ext uri="{BB962C8B-B14F-4D97-AF65-F5344CB8AC3E}">
        <p14:creationId xmlns:p14="http://schemas.microsoft.com/office/powerpoint/2010/main" val="1651935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1F4E55-ED4D-C835-B6EF-D75B7E5C8390}"/>
              </a:ext>
            </a:extLst>
          </p:cNvPr>
          <p:cNvSpPr>
            <a:spLocks noGrp="1"/>
          </p:cNvSpPr>
          <p:nvPr>
            <p:ph type="title"/>
          </p:nvPr>
        </p:nvSpPr>
        <p:spPr>
          <a:xfrm>
            <a:off x="838200" y="123389"/>
            <a:ext cx="8799786" cy="812034"/>
          </a:xfrm>
        </p:spPr>
        <p:txBody>
          <a:bodyPr/>
          <a:lstStyle/>
          <a:p>
            <a:r>
              <a:rPr lang="en-GB" b="1" dirty="0">
                <a:highlight>
                  <a:srgbClr val="FFFF00"/>
                </a:highlight>
              </a:rPr>
              <a:t>20Years of Europa Uomo</a:t>
            </a:r>
          </a:p>
        </p:txBody>
      </p:sp>
      <p:pic>
        <p:nvPicPr>
          <p:cNvPr id="4" name="Tijdelijke aanduiding voor inhoud 6">
            <a:extLst>
              <a:ext uri="{FF2B5EF4-FFF2-40B4-BE49-F238E27FC236}">
                <a16:creationId xmlns:a16="http://schemas.microsoft.com/office/drawing/2014/main" id="{02E8CCA9-1AD3-6FAA-60F7-55DF3060D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2948" y="0"/>
            <a:ext cx="2299052" cy="985308"/>
          </a:xfrm>
          <a:prstGeom prst="rect">
            <a:avLst/>
          </a:prstGeom>
        </p:spPr>
      </p:pic>
      <p:sp>
        <p:nvSpPr>
          <p:cNvPr id="5" name="Tijdelijke aanduiding voor voettekst 4">
            <a:extLst>
              <a:ext uri="{FF2B5EF4-FFF2-40B4-BE49-F238E27FC236}">
                <a16:creationId xmlns:a16="http://schemas.microsoft.com/office/drawing/2014/main" id="{C4F87EC4-2330-0DEA-A653-1DB4FA0FAB7E}"/>
              </a:ext>
            </a:extLst>
          </p:cNvPr>
          <p:cNvSpPr>
            <a:spLocks noGrp="1"/>
          </p:cNvSpPr>
          <p:nvPr>
            <p:ph type="ftr" sz="quarter" idx="11"/>
          </p:nvPr>
        </p:nvSpPr>
        <p:spPr/>
        <p:txBody>
          <a:bodyPr/>
          <a:lstStyle/>
          <a:p>
            <a:r>
              <a:rPr lang="en-GB"/>
              <a:t>Dr Erik Briers MS PhD Europa Uomo</a:t>
            </a:r>
          </a:p>
        </p:txBody>
      </p:sp>
      <p:sp>
        <p:nvSpPr>
          <p:cNvPr id="6" name="Tijdelijke aanduiding voor dianummer 5">
            <a:extLst>
              <a:ext uri="{FF2B5EF4-FFF2-40B4-BE49-F238E27FC236}">
                <a16:creationId xmlns:a16="http://schemas.microsoft.com/office/drawing/2014/main" id="{B580D1C3-A01B-2E42-FE06-045810E7AFBC}"/>
              </a:ext>
            </a:extLst>
          </p:cNvPr>
          <p:cNvSpPr>
            <a:spLocks noGrp="1"/>
          </p:cNvSpPr>
          <p:nvPr>
            <p:ph type="sldNum" sz="quarter" idx="12"/>
          </p:nvPr>
        </p:nvSpPr>
        <p:spPr/>
        <p:txBody>
          <a:bodyPr/>
          <a:lstStyle/>
          <a:p>
            <a:fld id="{C39AA05B-0255-784D-8AFE-FC91A58EF22F}" type="slidenum">
              <a:rPr lang="en-GB" smtClean="0"/>
              <a:t>5</a:t>
            </a:fld>
            <a:endParaRPr lang="en-GB"/>
          </a:p>
        </p:txBody>
      </p:sp>
      <p:sp>
        <p:nvSpPr>
          <p:cNvPr id="34" name="Tekstvak 33">
            <a:extLst>
              <a:ext uri="{FF2B5EF4-FFF2-40B4-BE49-F238E27FC236}">
                <a16:creationId xmlns:a16="http://schemas.microsoft.com/office/drawing/2014/main" id="{CEA1E145-FD84-F385-3C63-1B44FF7B2287}"/>
              </a:ext>
            </a:extLst>
          </p:cNvPr>
          <p:cNvSpPr txBox="1"/>
          <p:nvPr/>
        </p:nvSpPr>
        <p:spPr>
          <a:xfrm>
            <a:off x="2430926" y="927883"/>
            <a:ext cx="7330148" cy="1938992"/>
          </a:xfrm>
          <a:prstGeom prst="rect">
            <a:avLst/>
          </a:prstGeom>
          <a:noFill/>
        </p:spPr>
        <p:txBody>
          <a:bodyPr wrap="none" rtlCol="0">
            <a:spAutoFit/>
          </a:bodyPr>
          <a:lstStyle/>
          <a:p>
            <a:r>
              <a:rPr lang="en-GB" sz="6000" b="1" dirty="0">
                <a:solidFill>
                  <a:srgbClr val="002060"/>
                </a:solidFill>
              </a:rPr>
              <a:t>The founding fathers</a:t>
            </a:r>
          </a:p>
          <a:p>
            <a:pPr algn="ctr"/>
            <a:r>
              <a:rPr lang="en-GB" sz="6000" b="1" dirty="0">
                <a:solidFill>
                  <a:srgbClr val="002060"/>
                </a:solidFill>
              </a:rPr>
              <a:t>11 June 2004 Milan</a:t>
            </a:r>
          </a:p>
        </p:txBody>
      </p:sp>
      <p:pic>
        <p:nvPicPr>
          <p:cNvPr id="35" name="Afbeelding 34" descr="Afbeelding met Lettertype, logo, Graphics, ontwerp&#10;&#10;Automatisch gegenereerde beschrijving">
            <a:extLst>
              <a:ext uri="{FF2B5EF4-FFF2-40B4-BE49-F238E27FC236}">
                <a16:creationId xmlns:a16="http://schemas.microsoft.com/office/drawing/2014/main" id="{DF5C60D4-E9FD-6C32-7D95-626FE3E449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000" y="3092202"/>
            <a:ext cx="4318000" cy="2743200"/>
          </a:xfrm>
          <a:prstGeom prst="rect">
            <a:avLst/>
          </a:prstGeom>
        </p:spPr>
      </p:pic>
    </p:spTree>
    <p:extLst>
      <p:ext uri="{BB962C8B-B14F-4D97-AF65-F5344CB8AC3E}">
        <p14:creationId xmlns:p14="http://schemas.microsoft.com/office/powerpoint/2010/main" val="3925355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1F4E55-ED4D-C835-B6EF-D75B7E5C8390}"/>
              </a:ext>
            </a:extLst>
          </p:cNvPr>
          <p:cNvSpPr>
            <a:spLocks noGrp="1"/>
          </p:cNvSpPr>
          <p:nvPr>
            <p:ph type="title"/>
          </p:nvPr>
        </p:nvSpPr>
        <p:spPr>
          <a:xfrm>
            <a:off x="838200" y="123389"/>
            <a:ext cx="8799786" cy="812034"/>
          </a:xfrm>
        </p:spPr>
        <p:txBody>
          <a:bodyPr/>
          <a:lstStyle/>
          <a:p>
            <a:r>
              <a:rPr lang="en-GB" b="1" dirty="0">
                <a:highlight>
                  <a:srgbClr val="FFFF00"/>
                </a:highlight>
              </a:rPr>
              <a:t>20Years of Europa Uomo</a:t>
            </a:r>
          </a:p>
        </p:txBody>
      </p:sp>
      <p:pic>
        <p:nvPicPr>
          <p:cNvPr id="4" name="Tijdelijke aanduiding voor inhoud 6">
            <a:extLst>
              <a:ext uri="{FF2B5EF4-FFF2-40B4-BE49-F238E27FC236}">
                <a16:creationId xmlns:a16="http://schemas.microsoft.com/office/drawing/2014/main" id="{02E8CCA9-1AD3-6FAA-60F7-55DF3060D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2948" y="0"/>
            <a:ext cx="2299052" cy="985308"/>
          </a:xfrm>
          <a:prstGeom prst="rect">
            <a:avLst/>
          </a:prstGeom>
        </p:spPr>
      </p:pic>
      <p:sp>
        <p:nvSpPr>
          <p:cNvPr id="5" name="Tijdelijke aanduiding voor voettekst 4">
            <a:extLst>
              <a:ext uri="{FF2B5EF4-FFF2-40B4-BE49-F238E27FC236}">
                <a16:creationId xmlns:a16="http://schemas.microsoft.com/office/drawing/2014/main" id="{C4F87EC4-2330-0DEA-A653-1DB4FA0FAB7E}"/>
              </a:ext>
            </a:extLst>
          </p:cNvPr>
          <p:cNvSpPr>
            <a:spLocks noGrp="1"/>
          </p:cNvSpPr>
          <p:nvPr>
            <p:ph type="ftr" sz="quarter" idx="11"/>
          </p:nvPr>
        </p:nvSpPr>
        <p:spPr/>
        <p:txBody>
          <a:bodyPr/>
          <a:lstStyle/>
          <a:p>
            <a:r>
              <a:rPr lang="en-GB"/>
              <a:t>Dr Erik Briers MS PhD Europa Uomo</a:t>
            </a:r>
          </a:p>
        </p:txBody>
      </p:sp>
      <p:sp>
        <p:nvSpPr>
          <p:cNvPr id="6" name="Tijdelijke aanduiding voor dianummer 5">
            <a:extLst>
              <a:ext uri="{FF2B5EF4-FFF2-40B4-BE49-F238E27FC236}">
                <a16:creationId xmlns:a16="http://schemas.microsoft.com/office/drawing/2014/main" id="{B580D1C3-A01B-2E42-FE06-045810E7AFBC}"/>
              </a:ext>
            </a:extLst>
          </p:cNvPr>
          <p:cNvSpPr>
            <a:spLocks noGrp="1"/>
          </p:cNvSpPr>
          <p:nvPr>
            <p:ph type="sldNum" sz="quarter" idx="12"/>
          </p:nvPr>
        </p:nvSpPr>
        <p:spPr/>
        <p:txBody>
          <a:bodyPr/>
          <a:lstStyle/>
          <a:p>
            <a:fld id="{C39AA05B-0255-784D-8AFE-FC91A58EF22F}" type="slidenum">
              <a:rPr lang="en-GB" smtClean="0"/>
              <a:t>6</a:t>
            </a:fld>
            <a:endParaRPr lang="en-GB"/>
          </a:p>
        </p:txBody>
      </p:sp>
      <p:sp>
        <p:nvSpPr>
          <p:cNvPr id="3" name="Rechthoek 2">
            <a:extLst>
              <a:ext uri="{FF2B5EF4-FFF2-40B4-BE49-F238E27FC236}">
                <a16:creationId xmlns:a16="http://schemas.microsoft.com/office/drawing/2014/main" id="{ECB39215-B334-3662-3431-0FA31FD608DF}"/>
              </a:ext>
            </a:extLst>
          </p:cNvPr>
          <p:cNvSpPr/>
          <p:nvPr/>
        </p:nvSpPr>
        <p:spPr>
          <a:xfrm>
            <a:off x="4394477" y="3800159"/>
            <a:ext cx="3403046" cy="769441"/>
          </a:xfrm>
          <a:prstGeom prst="rect">
            <a:avLst/>
          </a:prstGeom>
          <a:noFill/>
        </p:spPr>
        <p:txBody>
          <a:bodyPr wrap="none" lIns="91440" tIns="45720" rIns="91440" bIns="45720">
            <a:spAutoFit/>
          </a:bodyPr>
          <a:lstStyle/>
          <a:p>
            <a:pPr algn="ctr"/>
            <a:r>
              <a:rPr lang="nl-NL" sz="4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Europa Uomo</a:t>
            </a:r>
          </a:p>
        </p:txBody>
      </p:sp>
      <p:sp>
        <p:nvSpPr>
          <p:cNvPr id="8" name="Tekstvak 7">
            <a:extLst>
              <a:ext uri="{FF2B5EF4-FFF2-40B4-BE49-F238E27FC236}">
                <a16:creationId xmlns:a16="http://schemas.microsoft.com/office/drawing/2014/main" id="{449CA40B-43EB-CF23-CC97-31A29716164D}"/>
              </a:ext>
            </a:extLst>
          </p:cNvPr>
          <p:cNvSpPr txBox="1"/>
          <p:nvPr/>
        </p:nvSpPr>
        <p:spPr>
          <a:xfrm>
            <a:off x="4128875" y="2890427"/>
            <a:ext cx="1254831" cy="369332"/>
          </a:xfrm>
          <a:prstGeom prst="rect">
            <a:avLst/>
          </a:prstGeom>
          <a:noFill/>
        </p:spPr>
        <p:txBody>
          <a:bodyPr wrap="none" rtlCol="0">
            <a:spAutoFit/>
          </a:bodyPr>
          <a:lstStyle/>
          <a:p>
            <a:r>
              <a:rPr lang="nl-NL" sz="1800" b="1" kern="100" dirty="0" err="1">
                <a:solidFill>
                  <a:srgbClr val="0070C0"/>
                </a:solidFill>
                <a:effectLst/>
                <a:latin typeface="Aptos" panose="020B0004020202020204" pitchFamily="34" charset="0"/>
                <a:ea typeface="Aptos" panose="020B0004020202020204" pitchFamily="34" charset="0"/>
                <a:cs typeface="Times New Roman" panose="02020603050405020304" pitchFamily="18" charset="0"/>
              </a:rPr>
              <a:t>Briers</a:t>
            </a:r>
            <a:r>
              <a:rPr lang="nl-NL" sz="18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 Erik</a:t>
            </a:r>
            <a:endParaRPr lang="en-GB" dirty="0">
              <a:solidFill>
                <a:srgbClr val="0070C0"/>
              </a:solidFill>
            </a:endParaRPr>
          </a:p>
        </p:txBody>
      </p:sp>
      <p:sp>
        <p:nvSpPr>
          <p:cNvPr id="9" name="Tekstvak 8">
            <a:extLst>
              <a:ext uri="{FF2B5EF4-FFF2-40B4-BE49-F238E27FC236}">
                <a16:creationId xmlns:a16="http://schemas.microsoft.com/office/drawing/2014/main" id="{1B993690-CC69-9B98-DB1B-F9D0EE77FDD8}"/>
              </a:ext>
            </a:extLst>
          </p:cNvPr>
          <p:cNvSpPr txBox="1"/>
          <p:nvPr/>
        </p:nvSpPr>
        <p:spPr>
          <a:xfrm>
            <a:off x="4520280" y="1945914"/>
            <a:ext cx="2030236" cy="369332"/>
          </a:xfrm>
          <a:prstGeom prst="rect">
            <a:avLst/>
          </a:prstGeom>
          <a:noFill/>
        </p:spPr>
        <p:txBody>
          <a:bodyPr wrap="none" rtlCol="0">
            <a:spAutoFit/>
          </a:bodyPr>
          <a:lstStyle/>
          <a:p>
            <a:r>
              <a:rPr lang="nl-NL" sz="1800" b="1" kern="100" dirty="0" err="1">
                <a:effectLst/>
                <a:latin typeface="Aptos" panose="020B0004020202020204" pitchFamily="34" charset="0"/>
                <a:ea typeface="Aptos" panose="020B0004020202020204" pitchFamily="34" charset="0"/>
                <a:cs typeface="Times New Roman" panose="02020603050405020304" pitchFamily="18" charset="0"/>
              </a:rPr>
              <a:t>Büchler</a:t>
            </a:r>
            <a:r>
              <a:rPr lang="nl-NL" sz="1800" b="1" kern="100" dirty="0">
                <a:effectLst/>
                <a:latin typeface="Aptos" panose="020B0004020202020204" pitchFamily="34" charset="0"/>
                <a:ea typeface="Aptos" panose="020B0004020202020204" pitchFamily="34" charset="0"/>
                <a:cs typeface="Times New Roman" panose="02020603050405020304" pitchFamily="18" charset="0"/>
              </a:rPr>
              <a:t> </a:t>
            </a:r>
            <a:r>
              <a:rPr lang="nl-NL" sz="1800" b="1" kern="100" dirty="0" err="1">
                <a:effectLst/>
                <a:latin typeface="Aptos" panose="020B0004020202020204" pitchFamily="34" charset="0"/>
                <a:ea typeface="Aptos" panose="020B0004020202020204" pitchFamily="34" charset="0"/>
                <a:cs typeface="Times New Roman" panose="02020603050405020304" pitchFamily="18" charset="0"/>
              </a:rPr>
              <a:t>Ekkehard</a:t>
            </a:r>
            <a:endParaRPr lang="en-GB" dirty="0"/>
          </a:p>
        </p:txBody>
      </p:sp>
      <p:sp>
        <p:nvSpPr>
          <p:cNvPr id="12" name="Tekstvak 11">
            <a:extLst>
              <a:ext uri="{FF2B5EF4-FFF2-40B4-BE49-F238E27FC236}">
                <a16:creationId xmlns:a16="http://schemas.microsoft.com/office/drawing/2014/main" id="{3E382FE4-B000-DB72-55B6-CEFC32CB365A}"/>
              </a:ext>
            </a:extLst>
          </p:cNvPr>
          <p:cNvSpPr txBox="1"/>
          <p:nvPr/>
        </p:nvSpPr>
        <p:spPr>
          <a:xfrm>
            <a:off x="6672670" y="2652497"/>
            <a:ext cx="1632178" cy="369332"/>
          </a:xfrm>
          <a:prstGeom prst="rect">
            <a:avLst/>
          </a:prstGeom>
          <a:noFill/>
        </p:spPr>
        <p:txBody>
          <a:bodyPr wrap="none" rtlCol="0">
            <a:spAutoFit/>
          </a:bodyPr>
          <a:lstStyle/>
          <a:p>
            <a:r>
              <a:rPr lang="nl-NL" sz="1800" b="1" kern="100" dirty="0" err="1">
                <a:solidFill>
                  <a:schemeClr val="accent1">
                    <a:lumMod val="75000"/>
                  </a:schemeClr>
                </a:solidFill>
                <a:effectLst/>
                <a:latin typeface="Aptos" panose="020B0004020202020204" pitchFamily="34" charset="0"/>
                <a:ea typeface="Aptos" panose="020B0004020202020204" pitchFamily="34" charset="0"/>
                <a:cs typeface="Times New Roman" panose="02020603050405020304" pitchFamily="18" charset="0"/>
              </a:rPr>
              <a:t>Cahill</a:t>
            </a:r>
            <a:r>
              <a:rPr lang="nl-NL" sz="1800" b="1" kern="100" dirty="0">
                <a:solidFill>
                  <a:schemeClr val="accent1">
                    <a:lumMod val="75000"/>
                  </a:schemeClr>
                </a:solidFill>
                <a:effectLst/>
                <a:latin typeface="Aptos" panose="020B0004020202020204" pitchFamily="34" charset="0"/>
                <a:ea typeface="Aptos" panose="020B0004020202020204" pitchFamily="34" charset="0"/>
                <a:cs typeface="Times New Roman" panose="02020603050405020304" pitchFamily="18" charset="0"/>
              </a:rPr>
              <a:t> Eoghan</a:t>
            </a:r>
            <a:endParaRPr lang="en-GB" dirty="0">
              <a:solidFill>
                <a:schemeClr val="accent1">
                  <a:lumMod val="75000"/>
                </a:schemeClr>
              </a:solidFill>
            </a:endParaRPr>
          </a:p>
        </p:txBody>
      </p:sp>
      <p:sp>
        <p:nvSpPr>
          <p:cNvPr id="13" name="Tekstvak 12">
            <a:extLst>
              <a:ext uri="{FF2B5EF4-FFF2-40B4-BE49-F238E27FC236}">
                <a16:creationId xmlns:a16="http://schemas.microsoft.com/office/drawing/2014/main" id="{855A7B58-B19C-7C61-5ECA-EDD3CBD26719}"/>
              </a:ext>
            </a:extLst>
          </p:cNvPr>
          <p:cNvSpPr txBox="1"/>
          <p:nvPr/>
        </p:nvSpPr>
        <p:spPr>
          <a:xfrm>
            <a:off x="1936138" y="3205722"/>
            <a:ext cx="1625573" cy="369332"/>
          </a:xfrm>
          <a:prstGeom prst="rect">
            <a:avLst/>
          </a:prstGeom>
          <a:noFill/>
        </p:spPr>
        <p:txBody>
          <a:bodyPr wrap="none" rtlCol="0">
            <a:spAutoFit/>
          </a:bodyPr>
          <a:lstStyle/>
          <a:p>
            <a:r>
              <a:rPr lang="nl-NL" sz="1800" b="1"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Costa Alberto</a:t>
            </a:r>
            <a:endParaRPr lang="en-GB" dirty="0">
              <a:solidFill>
                <a:srgbClr val="002060"/>
              </a:solidFill>
            </a:endParaRPr>
          </a:p>
        </p:txBody>
      </p:sp>
      <p:sp>
        <p:nvSpPr>
          <p:cNvPr id="14" name="Tekstvak 13">
            <a:extLst>
              <a:ext uri="{FF2B5EF4-FFF2-40B4-BE49-F238E27FC236}">
                <a16:creationId xmlns:a16="http://schemas.microsoft.com/office/drawing/2014/main" id="{412A729C-FE33-148F-BEB9-B40F074FC775}"/>
              </a:ext>
            </a:extLst>
          </p:cNvPr>
          <p:cNvSpPr txBox="1"/>
          <p:nvPr/>
        </p:nvSpPr>
        <p:spPr>
          <a:xfrm>
            <a:off x="6515100" y="3205722"/>
            <a:ext cx="1544141" cy="400110"/>
          </a:xfrm>
          <a:prstGeom prst="rect">
            <a:avLst/>
          </a:prstGeom>
          <a:noFill/>
        </p:spPr>
        <p:txBody>
          <a:bodyPr wrap="none" rtlCol="0">
            <a:spAutoFit/>
          </a:bodyPr>
          <a:lstStyle/>
          <a:p>
            <a:r>
              <a:rPr lang="nl-NL" sz="20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Denis Louis</a:t>
            </a:r>
            <a:endParaRPr lang="en-GB" sz="2000" dirty="0">
              <a:solidFill>
                <a:srgbClr val="FF0000"/>
              </a:solidFill>
            </a:endParaRPr>
          </a:p>
        </p:txBody>
      </p:sp>
      <p:sp>
        <p:nvSpPr>
          <p:cNvPr id="15" name="Tekstvak 14">
            <a:extLst>
              <a:ext uri="{FF2B5EF4-FFF2-40B4-BE49-F238E27FC236}">
                <a16:creationId xmlns:a16="http://schemas.microsoft.com/office/drawing/2014/main" id="{C8704B72-D866-69A3-B8C7-97D0C885048A}"/>
              </a:ext>
            </a:extLst>
          </p:cNvPr>
          <p:cNvSpPr txBox="1"/>
          <p:nvPr/>
        </p:nvSpPr>
        <p:spPr>
          <a:xfrm>
            <a:off x="3603695" y="2342362"/>
            <a:ext cx="1457579" cy="369332"/>
          </a:xfrm>
          <a:prstGeom prst="rect">
            <a:avLst/>
          </a:prstGeom>
          <a:noFill/>
        </p:spPr>
        <p:txBody>
          <a:bodyPr wrap="none" rtlCol="0">
            <a:spAutoFit/>
          </a:bodyPr>
          <a:lstStyle/>
          <a:p>
            <a:r>
              <a:rPr lang="nl-NL" b="1" kern="100" dirty="0" err="1">
                <a:solidFill>
                  <a:schemeClr val="accent2">
                    <a:lumMod val="75000"/>
                  </a:schemeClr>
                </a:solidFill>
                <a:effectLst/>
                <a:latin typeface="Aptos" panose="020B0004020202020204" pitchFamily="34" charset="0"/>
                <a:ea typeface="Aptos" panose="020B0004020202020204" pitchFamily="34" charset="0"/>
                <a:cs typeface="Times New Roman" panose="02020603050405020304" pitchFamily="18" charset="0"/>
              </a:rPr>
              <a:t>Eliason</a:t>
            </a:r>
            <a:r>
              <a:rPr lang="nl-NL" b="1" kern="100" dirty="0">
                <a:solidFill>
                  <a:schemeClr val="accent2">
                    <a:lumMod val="75000"/>
                  </a:schemeClr>
                </a:solidFill>
                <a:effectLst/>
                <a:latin typeface="Aptos" panose="020B0004020202020204" pitchFamily="34" charset="0"/>
                <a:ea typeface="Aptos" panose="020B0004020202020204" pitchFamily="34" charset="0"/>
                <a:cs typeface="Times New Roman" panose="02020603050405020304" pitchFamily="18" charset="0"/>
              </a:rPr>
              <a:t> Lars</a:t>
            </a:r>
            <a:endParaRPr lang="nl-BE" b="1" kern="100" dirty="0">
              <a:solidFill>
                <a:schemeClr val="accent2">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kstvak 15">
            <a:extLst>
              <a:ext uri="{FF2B5EF4-FFF2-40B4-BE49-F238E27FC236}">
                <a16:creationId xmlns:a16="http://schemas.microsoft.com/office/drawing/2014/main" id="{233E370A-4E1B-132F-CDB3-1DD26453A2D1}"/>
              </a:ext>
            </a:extLst>
          </p:cNvPr>
          <p:cNvSpPr txBox="1"/>
          <p:nvPr/>
        </p:nvSpPr>
        <p:spPr>
          <a:xfrm>
            <a:off x="9928732" y="3259759"/>
            <a:ext cx="1449436" cy="369332"/>
          </a:xfrm>
          <a:prstGeom prst="rect">
            <a:avLst/>
          </a:prstGeom>
          <a:noFill/>
        </p:spPr>
        <p:txBody>
          <a:bodyPr wrap="none" rtlCol="0">
            <a:spAutoFit/>
          </a:bodyPr>
          <a:lstStyle/>
          <a:p>
            <a:r>
              <a:rPr lang="nl-NL" sz="1800" b="1" kern="100" dirty="0" err="1">
                <a:solidFill>
                  <a:schemeClr val="accent1">
                    <a:lumMod val="75000"/>
                  </a:schemeClr>
                </a:solidFill>
                <a:effectLst/>
                <a:latin typeface="Aptos" panose="020B0004020202020204" pitchFamily="34" charset="0"/>
                <a:ea typeface="Aptos" panose="020B0004020202020204" pitchFamily="34" charset="0"/>
                <a:cs typeface="Times New Roman" panose="02020603050405020304" pitchFamily="18" charset="0"/>
              </a:rPr>
              <a:t>Estapé</a:t>
            </a:r>
            <a:r>
              <a:rPr lang="nl-NL" sz="1800" b="1" kern="100" dirty="0">
                <a:solidFill>
                  <a:schemeClr val="accent1">
                    <a:lumMod val="75000"/>
                  </a:schemeClr>
                </a:solidFill>
                <a:effectLst/>
                <a:latin typeface="Aptos" panose="020B0004020202020204" pitchFamily="34" charset="0"/>
                <a:ea typeface="Aptos" panose="020B0004020202020204" pitchFamily="34" charset="0"/>
                <a:cs typeface="Times New Roman" panose="02020603050405020304" pitchFamily="18" charset="0"/>
              </a:rPr>
              <a:t> Jordi</a:t>
            </a:r>
            <a:endParaRPr lang="en-GB" dirty="0">
              <a:solidFill>
                <a:schemeClr val="accent1">
                  <a:lumMod val="75000"/>
                </a:schemeClr>
              </a:solidFill>
            </a:endParaRPr>
          </a:p>
        </p:txBody>
      </p:sp>
      <p:sp>
        <p:nvSpPr>
          <p:cNvPr id="17" name="Tekstvak 16">
            <a:extLst>
              <a:ext uri="{FF2B5EF4-FFF2-40B4-BE49-F238E27FC236}">
                <a16:creationId xmlns:a16="http://schemas.microsoft.com/office/drawing/2014/main" id="{207D06A8-B444-E002-B3A0-7EF8F6BBAF7B}"/>
              </a:ext>
            </a:extLst>
          </p:cNvPr>
          <p:cNvSpPr txBox="1"/>
          <p:nvPr/>
        </p:nvSpPr>
        <p:spPr>
          <a:xfrm>
            <a:off x="8572500" y="4673621"/>
            <a:ext cx="1910908" cy="400110"/>
          </a:xfrm>
          <a:prstGeom prst="rect">
            <a:avLst/>
          </a:prstGeom>
          <a:noFill/>
        </p:spPr>
        <p:txBody>
          <a:bodyPr wrap="none" rtlCol="0">
            <a:spAutoFit/>
          </a:bodyPr>
          <a:lstStyle/>
          <a:p>
            <a:r>
              <a:rPr lang="nl-NL" sz="2000" b="1" kern="100" dirty="0" err="1">
                <a:solidFill>
                  <a:srgbClr val="FF0000"/>
                </a:solidFill>
                <a:effectLst/>
                <a:latin typeface="Aptos" panose="020B0004020202020204" pitchFamily="34" charset="0"/>
                <a:ea typeface="Aptos" panose="020B0004020202020204" pitchFamily="34" charset="0"/>
                <a:cs typeface="Times New Roman" panose="02020603050405020304" pitchFamily="18" charset="0"/>
              </a:rPr>
              <a:t>Gaffney</a:t>
            </a:r>
            <a:r>
              <a:rPr lang="nl-NL" sz="20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Daniel</a:t>
            </a:r>
            <a:endParaRPr lang="en-GB" sz="2000" dirty="0">
              <a:solidFill>
                <a:srgbClr val="FF0000"/>
              </a:solidFill>
            </a:endParaRPr>
          </a:p>
        </p:txBody>
      </p:sp>
      <p:sp>
        <p:nvSpPr>
          <p:cNvPr id="18" name="Tekstvak 17">
            <a:extLst>
              <a:ext uri="{FF2B5EF4-FFF2-40B4-BE49-F238E27FC236}">
                <a16:creationId xmlns:a16="http://schemas.microsoft.com/office/drawing/2014/main" id="{E779167C-3390-4386-5B1F-6A407CB04F39}"/>
              </a:ext>
            </a:extLst>
          </p:cNvPr>
          <p:cNvSpPr txBox="1"/>
          <p:nvPr/>
        </p:nvSpPr>
        <p:spPr>
          <a:xfrm>
            <a:off x="4259152" y="4618245"/>
            <a:ext cx="1638910" cy="400110"/>
          </a:xfrm>
          <a:prstGeom prst="rect">
            <a:avLst/>
          </a:prstGeom>
          <a:noFill/>
        </p:spPr>
        <p:txBody>
          <a:bodyPr wrap="none" rtlCol="0">
            <a:spAutoFit/>
          </a:bodyPr>
          <a:lstStyle/>
          <a:p>
            <a:r>
              <a:rPr lang="nl-NL" sz="20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Hudson Tom</a:t>
            </a:r>
            <a:endParaRPr lang="nl-BE" sz="20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9" name="Tekstvak 18">
            <a:extLst>
              <a:ext uri="{FF2B5EF4-FFF2-40B4-BE49-F238E27FC236}">
                <a16:creationId xmlns:a16="http://schemas.microsoft.com/office/drawing/2014/main" id="{43AF042A-603C-976B-9F99-F7F5A9AC551C}"/>
              </a:ext>
            </a:extLst>
          </p:cNvPr>
          <p:cNvSpPr txBox="1"/>
          <p:nvPr/>
        </p:nvSpPr>
        <p:spPr>
          <a:xfrm>
            <a:off x="749594" y="5074686"/>
            <a:ext cx="2207207" cy="400110"/>
          </a:xfrm>
          <a:prstGeom prst="rect">
            <a:avLst/>
          </a:prstGeom>
          <a:noFill/>
        </p:spPr>
        <p:txBody>
          <a:bodyPr wrap="none" rtlCol="0">
            <a:spAutoFit/>
          </a:bodyPr>
          <a:lstStyle/>
          <a:p>
            <a:r>
              <a:rPr lang="nl-NL" sz="2000" b="1" kern="100" dirty="0" err="1">
                <a:solidFill>
                  <a:srgbClr val="FF0000"/>
                </a:solidFill>
                <a:effectLst/>
                <a:latin typeface="Aptos" panose="020B0004020202020204" pitchFamily="34" charset="0"/>
                <a:ea typeface="Aptos" panose="020B0004020202020204" pitchFamily="34" charset="0"/>
                <a:cs typeface="Times New Roman" panose="02020603050405020304" pitchFamily="18" charset="0"/>
              </a:rPr>
              <a:t>Ligensa</a:t>
            </a:r>
            <a:r>
              <a:rPr lang="nl-NL" sz="20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Christian</a:t>
            </a:r>
            <a:endParaRPr lang="en-GB" sz="2000" dirty="0">
              <a:solidFill>
                <a:srgbClr val="FF0000"/>
              </a:solidFill>
            </a:endParaRPr>
          </a:p>
        </p:txBody>
      </p:sp>
      <p:sp>
        <p:nvSpPr>
          <p:cNvPr id="20" name="Tekstvak 19">
            <a:extLst>
              <a:ext uri="{FF2B5EF4-FFF2-40B4-BE49-F238E27FC236}">
                <a16:creationId xmlns:a16="http://schemas.microsoft.com/office/drawing/2014/main" id="{92F2B81D-09D0-9CFE-7D94-BAE01C92B0B7}"/>
              </a:ext>
            </a:extLst>
          </p:cNvPr>
          <p:cNvSpPr txBox="1"/>
          <p:nvPr/>
        </p:nvSpPr>
        <p:spPr>
          <a:xfrm>
            <a:off x="8698038" y="3876049"/>
            <a:ext cx="1918154" cy="369332"/>
          </a:xfrm>
          <a:prstGeom prst="rect">
            <a:avLst/>
          </a:prstGeom>
          <a:noFill/>
        </p:spPr>
        <p:txBody>
          <a:bodyPr wrap="none" rtlCol="0">
            <a:spAutoFit/>
          </a:bodyPr>
          <a:lstStyle/>
          <a:p>
            <a:r>
              <a:rPr lang="nl-NL" sz="1800" b="1" kern="100" dirty="0" err="1">
                <a:solidFill>
                  <a:schemeClr val="accent6">
                    <a:lumMod val="75000"/>
                  </a:schemeClr>
                </a:solidFill>
                <a:effectLst/>
                <a:latin typeface="Aptos" panose="020B0004020202020204" pitchFamily="34" charset="0"/>
                <a:ea typeface="Aptos" panose="020B0004020202020204" pitchFamily="34" charset="0"/>
                <a:cs typeface="Times New Roman" panose="02020603050405020304" pitchFamily="18" charset="0"/>
              </a:rPr>
              <a:t>McAuliffe</a:t>
            </a:r>
            <a:r>
              <a:rPr lang="nl-NL" sz="1800" b="1" kern="100" dirty="0">
                <a:solidFill>
                  <a:schemeClr val="accent6">
                    <a:lumMod val="75000"/>
                  </a:schemeClr>
                </a:solidFill>
                <a:effectLst/>
                <a:latin typeface="Aptos" panose="020B0004020202020204" pitchFamily="34" charset="0"/>
                <a:ea typeface="Aptos" panose="020B0004020202020204" pitchFamily="34" charset="0"/>
                <a:cs typeface="Times New Roman" panose="02020603050405020304" pitchFamily="18" charset="0"/>
              </a:rPr>
              <a:t> Daniel</a:t>
            </a:r>
            <a:endParaRPr lang="en-GB" dirty="0">
              <a:solidFill>
                <a:schemeClr val="accent6">
                  <a:lumMod val="75000"/>
                </a:schemeClr>
              </a:solidFill>
            </a:endParaRPr>
          </a:p>
        </p:txBody>
      </p:sp>
      <p:sp>
        <p:nvSpPr>
          <p:cNvPr id="21" name="Tekstvak 20">
            <a:extLst>
              <a:ext uri="{FF2B5EF4-FFF2-40B4-BE49-F238E27FC236}">
                <a16:creationId xmlns:a16="http://schemas.microsoft.com/office/drawing/2014/main" id="{5E9353E3-7D8C-3B97-E87E-8D4BCDA6CB3A}"/>
              </a:ext>
            </a:extLst>
          </p:cNvPr>
          <p:cNvSpPr txBox="1"/>
          <p:nvPr/>
        </p:nvSpPr>
        <p:spPr>
          <a:xfrm>
            <a:off x="1272669" y="3913234"/>
            <a:ext cx="1782860" cy="400110"/>
          </a:xfrm>
          <a:prstGeom prst="rect">
            <a:avLst/>
          </a:prstGeom>
          <a:noFill/>
        </p:spPr>
        <p:txBody>
          <a:bodyPr wrap="none" rtlCol="0">
            <a:spAutoFit/>
          </a:bodyPr>
          <a:lstStyle/>
          <a:p>
            <a:r>
              <a:rPr lang="nl-NL" sz="2000" b="1" kern="100" dirty="0" err="1">
                <a:solidFill>
                  <a:srgbClr val="FF0000"/>
                </a:solidFill>
                <a:effectLst/>
                <a:latin typeface="Aptos" panose="020B0004020202020204" pitchFamily="34" charset="0"/>
                <a:ea typeface="Aptos" panose="020B0004020202020204" pitchFamily="34" charset="0"/>
                <a:cs typeface="Times New Roman" panose="02020603050405020304" pitchFamily="18" charset="0"/>
              </a:rPr>
              <a:t>Muntz</a:t>
            </a:r>
            <a:r>
              <a:rPr lang="nl-NL" sz="2000" b="1"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 </a:t>
            </a:r>
            <a:r>
              <a:rPr lang="nl-NL" sz="20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Roland</a:t>
            </a:r>
            <a:endParaRPr lang="en-GB" sz="2000" dirty="0">
              <a:solidFill>
                <a:srgbClr val="FF0000"/>
              </a:solidFill>
            </a:endParaRPr>
          </a:p>
        </p:txBody>
      </p:sp>
      <p:sp>
        <p:nvSpPr>
          <p:cNvPr id="22" name="Tekstvak 21">
            <a:extLst>
              <a:ext uri="{FF2B5EF4-FFF2-40B4-BE49-F238E27FC236}">
                <a16:creationId xmlns:a16="http://schemas.microsoft.com/office/drawing/2014/main" id="{8B3E556C-DC46-985A-DDE0-4969DEEA22FA}"/>
              </a:ext>
            </a:extLst>
          </p:cNvPr>
          <p:cNvSpPr txBox="1"/>
          <p:nvPr/>
        </p:nvSpPr>
        <p:spPr>
          <a:xfrm>
            <a:off x="6550516" y="4805271"/>
            <a:ext cx="1218154" cy="369332"/>
          </a:xfrm>
          <a:prstGeom prst="rect">
            <a:avLst/>
          </a:prstGeom>
          <a:noFill/>
        </p:spPr>
        <p:txBody>
          <a:bodyPr wrap="none" rtlCol="0">
            <a:spAutoFit/>
          </a:bodyPr>
          <a:lstStyle/>
          <a:p>
            <a:r>
              <a:rPr lang="nl-NL" sz="1800" b="1" kern="100" dirty="0">
                <a:solidFill>
                  <a:schemeClr val="accent2">
                    <a:lumMod val="75000"/>
                  </a:schemeClr>
                </a:solidFill>
                <a:effectLst/>
                <a:latin typeface="Aptos" panose="020B0004020202020204" pitchFamily="34" charset="0"/>
                <a:ea typeface="Aptos" panose="020B0004020202020204" pitchFamily="34" charset="0"/>
                <a:cs typeface="Times New Roman" panose="02020603050405020304" pitchFamily="18" charset="0"/>
              </a:rPr>
              <a:t>Page John</a:t>
            </a:r>
            <a:endParaRPr lang="en-GB" dirty="0">
              <a:solidFill>
                <a:schemeClr val="accent2">
                  <a:lumMod val="75000"/>
                </a:schemeClr>
              </a:solidFill>
            </a:endParaRPr>
          </a:p>
        </p:txBody>
      </p:sp>
      <p:sp>
        <p:nvSpPr>
          <p:cNvPr id="23" name="Tekstvak 22">
            <a:extLst>
              <a:ext uri="{FF2B5EF4-FFF2-40B4-BE49-F238E27FC236}">
                <a16:creationId xmlns:a16="http://schemas.microsoft.com/office/drawing/2014/main" id="{152B6156-E789-FB73-6A7E-57046888B3BF}"/>
              </a:ext>
            </a:extLst>
          </p:cNvPr>
          <p:cNvSpPr txBox="1"/>
          <p:nvPr/>
        </p:nvSpPr>
        <p:spPr>
          <a:xfrm>
            <a:off x="7169167" y="2067696"/>
            <a:ext cx="1403333" cy="400110"/>
          </a:xfrm>
          <a:prstGeom prst="rect">
            <a:avLst/>
          </a:prstGeom>
          <a:noFill/>
        </p:spPr>
        <p:txBody>
          <a:bodyPr wrap="none" rtlCol="0">
            <a:spAutoFit/>
          </a:bodyPr>
          <a:lstStyle/>
          <a:p>
            <a:r>
              <a:rPr lang="nl-NL" sz="20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Pais Jacob</a:t>
            </a:r>
            <a:endParaRPr lang="nl-BE" sz="20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24" name="Tekstvak 23">
            <a:extLst>
              <a:ext uri="{FF2B5EF4-FFF2-40B4-BE49-F238E27FC236}">
                <a16:creationId xmlns:a16="http://schemas.microsoft.com/office/drawing/2014/main" id="{35FFF395-C910-0214-3EDE-7308D28A8AEF}"/>
              </a:ext>
            </a:extLst>
          </p:cNvPr>
          <p:cNvSpPr txBox="1"/>
          <p:nvPr/>
        </p:nvSpPr>
        <p:spPr>
          <a:xfrm>
            <a:off x="4025007" y="3390388"/>
            <a:ext cx="1847044" cy="369332"/>
          </a:xfrm>
          <a:prstGeom prst="rect">
            <a:avLst/>
          </a:prstGeom>
          <a:noFill/>
        </p:spPr>
        <p:txBody>
          <a:bodyPr wrap="none" rtlCol="0">
            <a:spAutoFit/>
          </a:bodyPr>
          <a:lstStyle/>
          <a:p>
            <a:r>
              <a:rPr lang="nl-NL" sz="1800" b="1" kern="100" dirty="0">
                <a:effectLst/>
                <a:latin typeface="Aptos" panose="020B0004020202020204" pitchFamily="34" charset="0"/>
                <a:ea typeface="Aptos" panose="020B0004020202020204" pitchFamily="34" charset="0"/>
                <a:cs typeface="Times New Roman" panose="02020603050405020304" pitchFamily="18" charset="0"/>
              </a:rPr>
              <a:t>Petter Wolfgang</a:t>
            </a:r>
            <a:endParaRPr lang="en-GB" dirty="0"/>
          </a:p>
        </p:txBody>
      </p:sp>
      <p:sp>
        <p:nvSpPr>
          <p:cNvPr id="25" name="Tekstvak 24">
            <a:extLst>
              <a:ext uri="{FF2B5EF4-FFF2-40B4-BE49-F238E27FC236}">
                <a16:creationId xmlns:a16="http://schemas.microsoft.com/office/drawing/2014/main" id="{106B9DDC-22E9-E666-71A8-571D67C0E033}"/>
              </a:ext>
            </a:extLst>
          </p:cNvPr>
          <p:cNvSpPr txBox="1"/>
          <p:nvPr/>
        </p:nvSpPr>
        <p:spPr>
          <a:xfrm>
            <a:off x="3359486" y="5080337"/>
            <a:ext cx="1634999" cy="369332"/>
          </a:xfrm>
          <a:prstGeom prst="rect">
            <a:avLst/>
          </a:prstGeom>
          <a:noFill/>
        </p:spPr>
        <p:txBody>
          <a:bodyPr wrap="none" rtlCol="0">
            <a:spAutoFit/>
          </a:bodyPr>
          <a:lstStyle/>
          <a:p>
            <a:r>
              <a:rPr lang="nl-NL" b="1" kern="100" dirty="0" err="1">
                <a:solidFill>
                  <a:schemeClr val="accent5">
                    <a:lumMod val="75000"/>
                  </a:schemeClr>
                </a:solidFill>
                <a:effectLst/>
                <a:latin typeface="Aptos" panose="020B0004020202020204" pitchFamily="34" charset="0"/>
                <a:ea typeface="Aptos" panose="020B0004020202020204" pitchFamily="34" charset="0"/>
                <a:cs typeface="Times New Roman" panose="02020603050405020304" pitchFamily="18" charset="0"/>
              </a:rPr>
              <a:t>Pokstefl</a:t>
            </a:r>
            <a:r>
              <a:rPr lang="nl-NL" b="1" kern="100" dirty="0">
                <a:solidFill>
                  <a:schemeClr val="accent5">
                    <a:lumMod val="75000"/>
                  </a:schemeClr>
                </a:solidFill>
                <a:effectLst/>
                <a:latin typeface="Aptos" panose="020B0004020202020204" pitchFamily="34" charset="0"/>
                <a:ea typeface="Aptos" panose="020B0004020202020204" pitchFamily="34" charset="0"/>
                <a:cs typeface="Times New Roman" panose="02020603050405020304" pitchFamily="18" charset="0"/>
              </a:rPr>
              <a:t> Hans</a:t>
            </a:r>
            <a:endParaRPr lang="nl-BE" b="1" kern="100" dirty="0">
              <a:solidFill>
                <a:schemeClr val="accent5">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26" name="Tekstvak 25">
            <a:extLst>
              <a:ext uri="{FF2B5EF4-FFF2-40B4-BE49-F238E27FC236}">
                <a16:creationId xmlns:a16="http://schemas.microsoft.com/office/drawing/2014/main" id="{3B6D6659-E4BF-3E80-9B00-3FB84C7DF838}"/>
              </a:ext>
            </a:extLst>
          </p:cNvPr>
          <p:cNvSpPr txBox="1"/>
          <p:nvPr/>
        </p:nvSpPr>
        <p:spPr>
          <a:xfrm>
            <a:off x="7870833" y="5254924"/>
            <a:ext cx="2265172" cy="369332"/>
          </a:xfrm>
          <a:prstGeom prst="rect">
            <a:avLst/>
          </a:prstGeom>
          <a:noFill/>
        </p:spPr>
        <p:txBody>
          <a:bodyPr wrap="none" rtlCol="0">
            <a:spAutoFit/>
          </a:bodyPr>
          <a:lstStyle/>
          <a:p>
            <a:r>
              <a:rPr lang="nl-NL" sz="1800" b="1" kern="100" dirty="0">
                <a:solidFill>
                  <a:schemeClr val="accent4">
                    <a:lumMod val="75000"/>
                  </a:schemeClr>
                </a:solidFill>
                <a:effectLst/>
                <a:latin typeface="Aptos" panose="020B0004020202020204" pitchFamily="34" charset="0"/>
                <a:ea typeface="Aptos" panose="020B0004020202020204" pitchFamily="34" charset="0"/>
                <a:cs typeface="Times New Roman" panose="02020603050405020304" pitchFamily="18" charset="0"/>
              </a:rPr>
              <a:t>Redmond Katherine</a:t>
            </a:r>
            <a:endParaRPr lang="en-GB" dirty="0">
              <a:solidFill>
                <a:schemeClr val="accent4">
                  <a:lumMod val="75000"/>
                </a:schemeClr>
              </a:solidFill>
            </a:endParaRPr>
          </a:p>
        </p:txBody>
      </p:sp>
      <p:sp>
        <p:nvSpPr>
          <p:cNvPr id="27" name="Tekstvak 26">
            <a:extLst>
              <a:ext uri="{FF2B5EF4-FFF2-40B4-BE49-F238E27FC236}">
                <a16:creationId xmlns:a16="http://schemas.microsoft.com/office/drawing/2014/main" id="{23FF8CF1-A513-7C35-FC19-CAADA1BB17F8}"/>
              </a:ext>
            </a:extLst>
          </p:cNvPr>
          <p:cNvSpPr txBox="1"/>
          <p:nvPr/>
        </p:nvSpPr>
        <p:spPr>
          <a:xfrm>
            <a:off x="2495664" y="5488627"/>
            <a:ext cx="1628138" cy="400110"/>
          </a:xfrm>
          <a:prstGeom prst="rect">
            <a:avLst/>
          </a:prstGeom>
          <a:noFill/>
        </p:spPr>
        <p:txBody>
          <a:bodyPr wrap="none" rtlCol="0">
            <a:spAutoFit/>
          </a:bodyPr>
          <a:lstStyle/>
          <a:p>
            <a:r>
              <a:rPr lang="nl-NL" sz="2000" b="1" kern="100" dirty="0" err="1">
                <a:solidFill>
                  <a:srgbClr val="FF0000"/>
                </a:solidFill>
                <a:effectLst/>
                <a:latin typeface="Aptos" panose="020B0004020202020204" pitchFamily="34" charset="0"/>
                <a:ea typeface="Aptos" panose="020B0004020202020204" pitchFamily="34" charset="0"/>
                <a:cs typeface="Times New Roman" panose="02020603050405020304" pitchFamily="18" charset="0"/>
              </a:rPr>
              <a:t>Sereni</a:t>
            </a:r>
            <a:r>
              <a:rPr lang="nl-NL" sz="20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Fabio</a:t>
            </a:r>
            <a:endParaRPr lang="en-GB" sz="2000" dirty="0">
              <a:solidFill>
                <a:srgbClr val="FF0000"/>
              </a:solidFill>
            </a:endParaRPr>
          </a:p>
        </p:txBody>
      </p:sp>
      <p:sp>
        <p:nvSpPr>
          <p:cNvPr id="28" name="Tekstvak 27">
            <a:extLst>
              <a:ext uri="{FF2B5EF4-FFF2-40B4-BE49-F238E27FC236}">
                <a16:creationId xmlns:a16="http://schemas.microsoft.com/office/drawing/2014/main" id="{33B326E0-79D2-B9CF-04C8-8C50935D51E6}"/>
              </a:ext>
            </a:extLst>
          </p:cNvPr>
          <p:cNvSpPr txBox="1"/>
          <p:nvPr/>
        </p:nvSpPr>
        <p:spPr>
          <a:xfrm>
            <a:off x="9290900" y="2690372"/>
            <a:ext cx="1607171" cy="400110"/>
          </a:xfrm>
          <a:prstGeom prst="rect">
            <a:avLst/>
          </a:prstGeom>
          <a:noFill/>
        </p:spPr>
        <p:txBody>
          <a:bodyPr wrap="none" rtlCol="0">
            <a:spAutoFit/>
          </a:bodyPr>
          <a:lstStyle/>
          <a:p>
            <a:r>
              <a:rPr lang="nl-NL" sz="2000" b="1" kern="100" dirty="0" err="1">
                <a:solidFill>
                  <a:srgbClr val="FF0000"/>
                </a:solidFill>
                <a:effectLst/>
                <a:latin typeface="Aptos" panose="020B0004020202020204" pitchFamily="34" charset="0"/>
                <a:ea typeface="Aptos" panose="020B0004020202020204" pitchFamily="34" charset="0"/>
                <a:cs typeface="Times New Roman" panose="02020603050405020304" pitchFamily="18" charset="0"/>
              </a:rPr>
              <a:t>Tavio</a:t>
            </a:r>
            <a:r>
              <a:rPr lang="nl-NL" sz="20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a:t>
            </a:r>
            <a:r>
              <a:rPr lang="nl-NL" sz="2000" b="1" kern="100" dirty="0" err="1">
                <a:solidFill>
                  <a:srgbClr val="FF0000"/>
                </a:solidFill>
                <a:effectLst/>
                <a:latin typeface="Aptos" panose="020B0004020202020204" pitchFamily="34" charset="0"/>
                <a:ea typeface="Aptos" panose="020B0004020202020204" pitchFamily="34" charset="0"/>
                <a:cs typeface="Times New Roman" panose="02020603050405020304" pitchFamily="18" charset="0"/>
              </a:rPr>
              <a:t>Hannu</a:t>
            </a:r>
            <a:endParaRPr lang="en-GB" sz="2000" dirty="0">
              <a:solidFill>
                <a:srgbClr val="FF0000"/>
              </a:solidFill>
            </a:endParaRPr>
          </a:p>
        </p:txBody>
      </p:sp>
      <p:sp>
        <p:nvSpPr>
          <p:cNvPr id="29" name="Tekstvak 28">
            <a:extLst>
              <a:ext uri="{FF2B5EF4-FFF2-40B4-BE49-F238E27FC236}">
                <a16:creationId xmlns:a16="http://schemas.microsoft.com/office/drawing/2014/main" id="{A7BE4C5C-91E5-6C5C-ECB0-55DA05EC9708}"/>
              </a:ext>
            </a:extLst>
          </p:cNvPr>
          <p:cNvSpPr txBox="1"/>
          <p:nvPr/>
        </p:nvSpPr>
        <p:spPr>
          <a:xfrm>
            <a:off x="4909055" y="5587631"/>
            <a:ext cx="1836272" cy="369332"/>
          </a:xfrm>
          <a:prstGeom prst="rect">
            <a:avLst/>
          </a:prstGeom>
          <a:noFill/>
        </p:spPr>
        <p:txBody>
          <a:bodyPr wrap="none" rtlCol="0">
            <a:spAutoFit/>
          </a:bodyPr>
          <a:lstStyle/>
          <a:p>
            <a:r>
              <a:rPr lang="nl-NL" sz="1800" b="1" kern="100" dirty="0" err="1">
                <a:solidFill>
                  <a:schemeClr val="bg2">
                    <a:lumMod val="50000"/>
                  </a:schemeClr>
                </a:solidFill>
                <a:effectLst/>
                <a:latin typeface="Aptos" panose="020B0004020202020204" pitchFamily="34" charset="0"/>
                <a:ea typeface="Aptos" panose="020B0004020202020204" pitchFamily="34" charset="0"/>
                <a:cs typeface="Times New Roman" panose="02020603050405020304" pitchFamily="18" charset="0"/>
              </a:rPr>
              <a:t>Tuomisto</a:t>
            </a:r>
            <a:r>
              <a:rPr lang="nl-NL" sz="1800" b="1" kern="100" dirty="0">
                <a:solidFill>
                  <a:schemeClr val="bg2">
                    <a:lumMod val="50000"/>
                  </a:schemeClr>
                </a:solidFill>
                <a:effectLst/>
                <a:latin typeface="Aptos" panose="020B0004020202020204" pitchFamily="34" charset="0"/>
                <a:ea typeface="Aptos" panose="020B0004020202020204" pitchFamily="34" charset="0"/>
                <a:cs typeface="Times New Roman" panose="02020603050405020304" pitchFamily="18" charset="0"/>
              </a:rPr>
              <a:t> </a:t>
            </a:r>
            <a:r>
              <a:rPr lang="nl-NL" sz="1800" b="1" kern="100" dirty="0" err="1">
                <a:solidFill>
                  <a:schemeClr val="bg2">
                    <a:lumMod val="50000"/>
                  </a:schemeClr>
                </a:solidFill>
                <a:effectLst/>
                <a:latin typeface="Aptos" panose="020B0004020202020204" pitchFamily="34" charset="0"/>
                <a:ea typeface="Aptos" panose="020B0004020202020204" pitchFamily="34" charset="0"/>
                <a:cs typeface="Times New Roman" panose="02020603050405020304" pitchFamily="18" charset="0"/>
              </a:rPr>
              <a:t>Pekka</a:t>
            </a:r>
            <a:endParaRPr lang="en-GB" dirty="0">
              <a:solidFill>
                <a:schemeClr val="bg2">
                  <a:lumMod val="50000"/>
                </a:schemeClr>
              </a:solidFill>
            </a:endParaRPr>
          </a:p>
        </p:txBody>
      </p:sp>
      <p:sp>
        <p:nvSpPr>
          <p:cNvPr id="30" name="Tekstvak 29">
            <a:extLst>
              <a:ext uri="{FF2B5EF4-FFF2-40B4-BE49-F238E27FC236}">
                <a16:creationId xmlns:a16="http://schemas.microsoft.com/office/drawing/2014/main" id="{DFD18BF8-A5B6-F423-5D5B-4603530702E0}"/>
              </a:ext>
            </a:extLst>
          </p:cNvPr>
          <p:cNvSpPr txBox="1"/>
          <p:nvPr/>
        </p:nvSpPr>
        <p:spPr>
          <a:xfrm>
            <a:off x="1498236" y="4620746"/>
            <a:ext cx="1651862" cy="369332"/>
          </a:xfrm>
          <a:prstGeom prst="rect">
            <a:avLst/>
          </a:prstGeom>
          <a:noFill/>
        </p:spPr>
        <p:txBody>
          <a:bodyPr wrap="none" rtlCol="0">
            <a:spAutoFit/>
          </a:bodyPr>
          <a:lstStyle/>
          <a:p>
            <a:r>
              <a:rPr lang="nl-NL" b="1" kern="100" dirty="0" err="1">
                <a:solidFill>
                  <a:srgbClr val="92D050"/>
                </a:solidFill>
                <a:effectLst/>
                <a:latin typeface="Aptos" panose="020B0004020202020204" pitchFamily="34" charset="0"/>
                <a:ea typeface="Aptos" panose="020B0004020202020204" pitchFamily="34" charset="0"/>
                <a:cs typeface="Times New Roman" panose="02020603050405020304" pitchFamily="18" charset="0"/>
              </a:rPr>
              <a:t>Valverde</a:t>
            </a:r>
            <a:r>
              <a:rPr lang="nl-NL" b="1" kern="100" dirty="0">
                <a:solidFill>
                  <a:srgbClr val="92D050"/>
                </a:solidFill>
                <a:effectLst/>
                <a:latin typeface="Aptos" panose="020B0004020202020204" pitchFamily="34" charset="0"/>
                <a:ea typeface="Aptos" panose="020B0004020202020204" pitchFamily="34" charset="0"/>
                <a:cs typeface="Times New Roman" panose="02020603050405020304" pitchFamily="18" charset="0"/>
              </a:rPr>
              <a:t> Elias</a:t>
            </a:r>
            <a:endParaRPr lang="en-GB" dirty="0">
              <a:solidFill>
                <a:srgbClr val="92D050"/>
              </a:solidFill>
            </a:endParaRPr>
          </a:p>
        </p:txBody>
      </p:sp>
      <p:sp>
        <p:nvSpPr>
          <p:cNvPr id="31" name="Tekstvak 30">
            <a:extLst>
              <a:ext uri="{FF2B5EF4-FFF2-40B4-BE49-F238E27FC236}">
                <a16:creationId xmlns:a16="http://schemas.microsoft.com/office/drawing/2014/main" id="{2089B07A-6944-1C8B-24FE-47DE85AEB4FB}"/>
              </a:ext>
            </a:extLst>
          </p:cNvPr>
          <p:cNvSpPr txBox="1"/>
          <p:nvPr/>
        </p:nvSpPr>
        <p:spPr>
          <a:xfrm>
            <a:off x="1657472" y="2253421"/>
            <a:ext cx="1807354" cy="369332"/>
          </a:xfrm>
          <a:prstGeom prst="rect">
            <a:avLst/>
          </a:prstGeom>
          <a:noFill/>
        </p:spPr>
        <p:txBody>
          <a:bodyPr wrap="none" rtlCol="0">
            <a:spAutoFit/>
          </a:bodyPr>
          <a:lstStyle/>
          <a:p>
            <a:r>
              <a:rPr lang="nl-NL"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Van </a:t>
            </a:r>
            <a:r>
              <a:rPr lang="nl-NL" b="1" kern="100" dirty="0" err="1">
                <a:solidFill>
                  <a:srgbClr val="0070C0"/>
                </a:solidFill>
                <a:effectLst/>
                <a:latin typeface="Aptos" panose="020B0004020202020204" pitchFamily="34" charset="0"/>
                <a:ea typeface="Aptos" panose="020B0004020202020204" pitchFamily="34" charset="0"/>
                <a:cs typeface="Times New Roman" panose="02020603050405020304" pitchFamily="18" charset="0"/>
              </a:rPr>
              <a:t>daele</a:t>
            </a:r>
            <a:r>
              <a:rPr lang="nl-NL"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 Henk</a:t>
            </a:r>
            <a:endParaRPr lang="en-GB" dirty="0">
              <a:solidFill>
                <a:srgbClr val="0070C0"/>
              </a:solidFill>
            </a:endParaRPr>
          </a:p>
        </p:txBody>
      </p:sp>
      <p:sp>
        <p:nvSpPr>
          <p:cNvPr id="32" name="Tekstvak 31">
            <a:extLst>
              <a:ext uri="{FF2B5EF4-FFF2-40B4-BE49-F238E27FC236}">
                <a16:creationId xmlns:a16="http://schemas.microsoft.com/office/drawing/2014/main" id="{A8D0A878-421D-2749-01FF-83E6E1A9A97D}"/>
              </a:ext>
            </a:extLst>
          </p:cNvPr>
          <p:cNvSpPr txBox="1"/>
          <p:nvPr/>
        </p:nvSpPr>
        <p:spPr>
          <a:xfrm>
            <a:off x="7399741" y="5873985"/>
            <a:ext cx="1891159" cy="369332"/>
          </a:xfrm>
          <a:prstGeom prst="rect">
            <a:avLst/>
          </a:prstGeom>
          <a:noFill/>
        </p:spPr>
        <p:txBody>
          <a:bodyPr wrap="none" rtlCol="0">
            <a:spAutoFit/>
          </a:bodyPr>
          <a:lstStyle/>
          <a:p>
            <a:r>
              <a:rPr lang="nl-NL" sz="1800" b="1"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Van Poppel Hein</a:t>
            </a:r>
            <a:endParaRPr lang="en-GB" dirty="0">
              <a:solidFill>
                <a:srgbClr val="002060"/>
              </a:solidFill>
            </a:endParaRPr>
          </a:p>
        </p:txBody>
      </p:sp>
      <p:sp>
        <p:nvSpPr>
          <p:cNvPr id="33" name="Tekstvak 32">
            <a:extLst>
              <a:ext uri="{FF2B5EF4-FFF2-40B4-BE49-F238E27FC236}">
                <a16:creationId xmlns:a16="http://schemas.microsoft.com/office/drawing/2014/main" id="{CB7FFEA2-EFC7-1992-CD34-8150EBF99A53}"/>
              </a:ext>
            </a:extLst>
          </p:cNvPr>
          <p:cNvSpPr txBox="1"/>
          <p:nvPr/>
        </p:nvSpPr>
        <p:spPr>
          <a:xfrm>
            <a:off x="967988" y="2668338"/>
            <a:ext cx="1871923" cy="369332"/>
          </a:xfrm>
          <a:prstGeom prst="rect">
            <a:avLst/>
          </a:prstGeom>
          <a:noFill/>
        </p:spPr>
        <p:txBody>
          <a:bodyPr wrap="none" rtlCol="0">
            <a:spAutoFit/>
          </a:bodyPr>
          <a:lstStyle/>
          <a:p>
            <a:r>
              <a:rPr lang="nl-NL" b="1" kern="100" dirty="0" err="1">
                <a:solidFill>
                  <a:srgbClr val="00B050"/>
                </a:solidFill>
                <a:effectLst/>
                <a:latin typeface="Aptos" panose="020B0004020202020204" pitchFamily="34" charset="0"/>
                <a:ea typeface="Aptos" panose="020B0004020202020204" pitchFamily="34" charset="0"/>
                <a:cs typeface="Times New Roman" panose="02020603050405020304" pitchFamily="18" charset="0"/>
              </a:rPr>
              <a:t>Wildblood</a:t>
            </a:r>
            <a:r>
              <a:rPr lang="nl-NL" b="1"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 Peter</a:t>
            </a:r>
            <a:endParaRPr lang="nl-BE" b="1"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34" name="Tekstvak 33">
            <a:extLst>
              <a:ext uri="{FF2B5EF4-FFF2-40B4-BE49-F238E27FC236}">
                <a16:creationId xmlns:a16="http://schemas.microsoft.com/office/drawing/2014/main" id="{CEA1E145-FD84-F385-3C63-1B44FF7B2287}"/>
              </a:ext>
            </a:extLst>
          </p:cNvPr>
          <p:cNvSpPr txBox="1"/>
          <p:nvPr/>
        </p:nvSpPr>
        <p:spPr>
          <a:xfrm>
            <a:off x="2430926" y="927883"/>
            <a:ext cx="7330148" cy="1015663"/>
          </a:xfrm>
          <a:prstGeom prst="rect">
            <a:avLst/>
          </a:prstGeom>
          <a:noFill/>
        </p:spPr>
        <p:txBody>
          <a:bodyPr wrap="none" rtlCol="0">
            <a:spAutoFit/>
          </a:bodyPr>
          <a:lstStyle/>
          <a:p>
            <a:r>
              <a:rPr lang="en-GB" sz="6000" b="1" dirty="0">
                <a:solidFill>
                  <a:srgbClr val="002060"/>
                </a:solidFill>
              </a:rPr>
              <a:t>The founding fathers</a:t>
            </a:r>
          </a:p>
        </p:txBody>
      </p:sp>
    </p:spTree>
    <p:extLst>
      <p:ext uri="{BB962C8B-B14F-4D97-AF65-F5344CB8AC3E}">
        <p14:creationId xmlns:p14="http://schemas.microsoft.com/office/powerpoint/2010/main" val="211522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1F4E55-ED4D-C835-B6EF-D75B7E5C8390}"/>
              </a:ext>
            </a:extLst>
          </p:cNvPr>
          <p:cNvSpPr>
            <a:spLocks noGrp="1"/>
          </p:cNvSpPr>
          <p:nvPr>
            <p:ph type="title"/>
          </p:nvPr>
        </p:nvSpPr>
        <p:spPr>
          <a:xfrm>
            <a:off x="838200" y="123389"/>
            <a:ext cx="8799786" cy="812034"/>
          </a:xfrm>
        </p:spPr>
        <p:txBody>
          <a:bodyPr/>
          <a:lstStyle/>
          <a:p>
            <a:r>
              <a:rPr lang="en-GB" b="1" dirty="0">
                <a:highlight>
                  <a:srgbClr val="FFFF00"/>
                </a:highlight>
              </a:rPr>
              <a:t>20Years of Europa Uomo</a:t>
            </a:r>
          </a:p>
        </p:txBody>
      </p:sp>
      <p:pic>
        <p:nvPicPr>
          <p:cNvPr id="4" name="Tijdelijke aanduiding voor inhoud 6">
            <a:extLst>
              <a:ext uri="{FF2B5EF4-FFF2-40B4-BE49-F238E27FC236}">
                <a16:creationId xmlns:a16="http://schemas.microsoft.com/office/drawing/2014/main" id="{02E8CCA9-1AD3-6FAA-60F7-55DF3060D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2948" y="0"/>
            <a:ext cx="2299052" cy="985308"/>
          </a:xfrm>
          <a:prstGeom prst="rect">
            <a:avLst/>
          </a:prstGeom>
        </p:spPr>
      </p:pic>
      <p:sp>
        <p:nvSpPr>
          <p:cNvPr id="5" name="Tijdelijke aanduiding voor voettekst 4">
            <a:extLst>
              <a:ext uri="{FF2B5EF4-FFF2-40B4-BE49-F238E27FC236}">
                <a16:creationId xmlns:a16="http://schemas.microsoft.com/office/drawing/2014/main" id="{C4F87EC4-2330-0DEA-A653-1DB4FA0FAB7E}"/>
              </a:ext>
            </a:extLst>
          </p:cNvPr>
          <p:cNvSpPr>
            <a:spLocks noGrp="1"/>
          </p:cNvSpPr>
          <p:nvPr>
            <p:ph type="ftr" sz="quarter" idx="11"/>
          </p:nvPr>
        </p:nvSpPr>
        <p:spPr/>
        <p:txBody>
          <a:bodyPr/>
          <a:lstStyle/>
          <a:p>
            <a:r>
              <a:rPr lang="en-GB"/>
              <a:t>Dr Erik Briers MS PhD Europa Uomo</a:t>
            </a:r>
          </a:p>
        </p:txBody>
      </p:sp>
      <p:sp>
        <p:nvSpPr>
          <p:cNvPr id="6" name="Tijdelijke aanduiding voor dianummer 5">
            <a:extLst>
              <a:ext uri="{FF2B5EF4-FFF2-40B4-BE49-F238E27FC236}">
                <a16:creationId xmlns:a16="http://schemas.microsoft.com/office/drawing/2014/main" id="{B580D1C3-A01B-2E42-FE06-045810E7AFBC}"/>
              </a:ext>
            </a:extLst>
          </p:cNvPr>
          <p:cNvSpPr>
            <a:spLocks noGrp="1"/>
          </p:cNvSpPr>
          <p:nvPr>
            <p:ph type="sldNum" sz="quarter" idx="12"/>
          </p:nvPr>
        </p:nvSpPr>
        <p:spPr/>
        <p:txBody>
          <a:bodyPr/>
          <a:lstStyle/>
          <a:p>
            <a:fld id="{C39AA05B-0255-784D-8AFE-FC91A58EF22F}" type="slidenum">
              <a:rPr lang="en-GB" smtClean="0"/>
              <a:t>7</a:t>
            </a:fld>
            <a:endParaRPr lang="en-GB"/>
          </a:p>
        </p:txBody>
      </p:sp>
      <p:pic>
        <p:nvPicPr>
          <p:cNvPr id="7" name="Afbeelding 6" descr="Afbeelding met Lettertype, logo, Graphics, ontwerp&#10;&#10;Automatisch gegenereerde beschrijving">
            <a:extLst>
              <a:ext uri="{FF2B5EF4-FFF2-40B4-BE49-F238E27FC236}">
                <a16:creationId xmlns:a16="http://schemas.microsoft.com/office/drawing/2014/main" id="{CFAE771F-0EDE-B344-DD2F-E338CA451A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389" y="2941844"/>
            <a:ext cx="4318000" cy="2743200"/>
          </a:xfrm>
          <a:prstGeom prst="rect">
            <a:avLst/>
          </a:prstGeom>
        </p:spPr>
      </p:pic>
      <p:sp>
        <p:nvSpPr>
          <p:cNvPr id="10" name="Tekstvak 9">
            <a:extLst>
              <a:ext uri="{FF2B5EF4-FFF2-40B4-BE49-F238E27FC236}">
                <a16:creationId xmlns:a16="http://schemas.microsoft.com/office/drawing/2014/main" id="{E6C4BF2F-AD51-F815-F5C3-EBB193D07FD8}"/>
              </a:ext>
            </a:extLst>
          </p:cNvPr>
          <p:cNvSpPr txBox="1"/>
          <p:nvPr/>
        </p:nvSpPr>
        <p:spPr>
          <a:xfrm>
            <a:off x="2652811" y="1396788"/>
            <a:ext cx="6886378" cy="1200329"/>
          </a:xfrm>
          <a:prstGeom prst="rect">
            <a:avLst/>
          </a:prstGeom>
          <a:noFill/>
        </p:spPr>
        <p:txBody>
          <a:bodyPr wrap="square" rtlCol="0">
            <a:spAutoFit/>
          </a:bodyPr>
          <a:lstStyle/>
          <a:p>
            <a:pPr algn="ctr"/>
            <a:r>
              <a:rPr lang="en-GB" sz="3600" b="1" dirty="0">
                <a:solidFill>
                  <a:srgbClr val="002060"/>
                </a:solidFill>
                <a:latin typeface="Trebuchet MS" panose="020B0703020202090204" pitchFamily="34" charset="0"/>
              </a:rPr>
              <a:t>11 June 2004 Milan</a:t>
            </a:r>
          </a:p>
          <a:p>
            <a:pPr algn="ctr"/>
            <a:r>
              <a:rPr lang="en-GB" sz="3600" b="1" dirty="0">
                <a:solidFill>
                  <a:srgbClr val="002060"/>
                </a:solidFill>
                <a:latin typeface="Trebuchet MS" panose="020B0703020202090204" pitchFamily="34" charset="0"/>
              </a:rPr>
              <a:t>First board</a:t>
            </a:r>
          </a:p>
        </p:txBody>
      </p:sp>
      <p:sp>
        <p:nvSpPr>
          <p:cNvPr id="11" name="Tekstvak 10">
            <a:extLst>
              <a:ext uri="{FF2B5EF4-FFF2-40B4-BE49-F238E27FC236}">
                <a16:creationId xmlns:a16="http://schemas.microsoft.com/office/drawing/2014/main" id="{15B2EDC9-7F6D-6B8F-38B9-0C58BD15E14E}"/>
              </a:ext>
            </a:extLst>
          </p:cNvPr>
          <p:cNvSpPr txBox="1"/>
          <p:nvPr/>
        </p:nvSpPr>
        <p:spPr>
          <a:xfrm>
            <a:off x="7516332" y="3159282"/>
            <a:ext cx="3624108" cy="2308324"/>
          </a:xfrm>
          <a:prstGeom prst="rect">
            <a:avLst/>
          </a:prstGeom>
          <a:noFill/>
        </p:spPr>
        <p:txBody>
          <a:bodyPr wrap="square" rtlCol="0">
            <a:spAutoFit/>
          </a:bodyPr>
          <a:lstStyle/>
          <a:p>
            <a:r>
              <a:rPr lang="en-GB" b="1" dirty="0"/>
              <a:t>Chairman: Tom Hudson (Ireland)</a:t>
            </a:r>
          </a:p>
          <a:p>
            <a:r>
              <a:rPr lang="en-GB" b="1" dirty="0"/>
              <a:t>Secretary: Jack </a:t>
            </a:r>
            <a:r>
              <a:rPr lang="en-GB" b="1" dirty="0" err="1"/>
              <a:t>Pais</a:t>
            </a:r>
            <a:r>
              <a:rPr lang="en-GB" b="1" dirty="0"/>
              <a:t> (Belgium)</a:t>
            </a:r>
          </a:p>
          <a:p>
            <a:r>
              <a:rPr lang="en-GB" b="1" dirty="0"/>
              <a:t>Treasurer: Fabio </a:t>
            </a:r>
            <a:r>
              <a:rPr lang="en-GB" b="1" dirty="0" err="1"/>
              <a:t>Sereni</a:t>
            </a:r>
            <a:r>
              <a:rPr lang="en-GB" b="1" dirty="0"/>
              <a:t> (Italy)</a:t>
            </a:r>
          </a:p>
          <a:p>
            <a:r>
              <a:rPr lang="en-GB" b="1" dirty="0"/>
              <a:t>Vice Chairman: Dan Gaffney (UK)</a:t>
            </a:r>
          </a:p>
          <a:p>
            <a:r>
              <a:rPr lang="en-GB" b="1" dirty="0"/>
              <a:t>Members:</a:t>
            </a:r>
          </a:p>
          <a:p>
            <a:r>
              <a:rPr lang="en-GB" b="1" dirty="0" err="1"/>
              <a:t>Hannu</a:t>
            </a:r>
            <a:r>
              <a:rPr lang="en-GB" b="1" dirty="0"/>
              <a:t> </a:t>
            </a:r>
            <a:r>
              <a:rPr lang="en-GB" b="1" dirty="0" err="1"/>
              <a:t>Tavio</a:t>
            </a:r>
            <a:r>
              <a:rPr lang="en-GB" b="1" dirty="0"/>
              <a:t> (Finland)</a:t>
            </a:r>
          </a:p>
          <a:p>
            <a:r>
              <a:rPr lang="en-GB" b="1" dirty="0"/>
              <a:t>Roland </a:t>
            </a:r>
            <a:r>
              <a:rPr lang="en-GB" b="1" dirty="0" err="1"/>
              <a:t>Muntz</a:t>
            </a:r>
            <a:r>
              <a:rPr lang="en-GB" b="1" dirty="0"/>
              <a:t> (France)</a:t>
            </a:r>
          </a:p>
          <a:p>
            <a:r>
              <a:rPr lang="en-GB" b="1" dirty="0"/>
              <a:t>Christian </a:t>
            </a:r>
            <a:r>
              <a:rPr lang="en-GB" b="1" dirty="0" err="1"/>
              <a:t>Ligensa</a:t>
            </a:r>
            <a:r>
              <a:rPr lang="en-GB" b="1" dirty="0"/>
              <a:t> (Germany)</a:t>
            </a:r>
          </a:p>
        </p:txBody>
      </p:sp>
    </p:spTree>
    <p:extLst>
      <p:ext uri="{BB962C8B-B14F-4D97-AF65-F5344CB8AC3E}">
        <p14:creationId xmlns:p14="http://schemas.microsoft.com/office/powerpoint/2010/main" val="559331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1F4E55-ED4D-C835-B6EF-D75B7E5C8390}"/>
              </a:ext>
            </a:extLst>
          </p:cNvPr>
          <p:cNvSpPr>
            <a:spLocks noGrp="1"/>
          </p:cNvSpPr>
          <p:nvPr>
            <p:ph type="title"/>
          </p:nvPr>
        </p:nvSpPr>
        <p:spPr>
          <a:xfrm>
            <a:off x="838200" y="123389"/>
            <a:ext cx="8799786" cy="812034"/>
          </a:xfrm>
        </p:spPr>
        <p:txBody>
          <a:bodyPr/>
          <a:lstStyle/>
          <a:p>
            <a:r>
              <a:rPr lang="en-GB" b="1" dirty="0">
                <a:highlight>
                  <a:srgbClr val="FFFF00"/>
                </a:highlight>
              </a:rPr>
              <a:t>20Years of Europa Uomo</a:t>
            </a:r>
          </a:p>
        </p:txBody>
      </p:sp>
      <p:pic>
        <p:nvPicPr>
          <p:cNvPr id="4" name="Tijdelijke aanduiding voor inhoud 6">
            <a:extLst>
              <a:ext uri="{FF2B5EF4-FFF2-40B4-BE49-F238E27FC236}">
                <a16:creationId xmlns:a16="http://schemas.microsoft.com/office/drawing/2014/main" id="{02E8CCA9-1AD3-6FAA-60F7-55DF3060D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2948" y="0"/>
            <a:ext cx="2299052" cy="985308"/>
          </a:xfrm>
          <a:prstGeom prst="rect">
            <a:avLst/>
          </a:prstGeom>
        </p:spPr>
      </p:pic>
      <p:sp>
        <p:nvSpPr>
          <p:cNvPr id="5" name="Tijdelijke aanduiding voor voettekst 4">
            <a:extLst>
              <a:ext uri="{FF2B5EF4-FFF2-40B4-BE49-F238E27FC236}">
                <a16:creationId xmlns:a16="http://schemas.microsoft.com/office/drawing/2014/main" id="{C4F87EC4-2330-0DEA-A653-1DB4FA0FAB7E}"/>
              </a:ext>
            </a:extLst>
          </p:cNvPr>
          <p:cNvSpPr>
            <a:spLocks noGrp="1"/>
          </p:cNvSpPr>
          <p:nvPr>
            <p:ph type="ftr" sz="quarter" idx="11"/>
          </p:nvPr>
        </p:nvSpPr>
        <p:spPr/>
        <p:txBody>
          <a:bodyPr/>
          <a:lstStyle/>
          <a:p>
            <a:r>
              <a:rPr lang="en-GB"/>
              <a:t>Dr Erik Briers MS PhD Europa Uomo</a:t>
            </a:r>
          </a:p>
        </p:txBody>
      </p:sp>
      <p:sp>
        <p:nvSpPr>
          <p:cNvPr id="6" name="Tijdelijke aanduiding voor dianummer 5">
            <a:extLst>
              <a:ext uri="{FF2B5EF4-FFF2-40B4-BE49-F238E27FC236}">
                <a16:creationId xmlns:a16="http://schemas.microsoft.com/office/drawing/2014/main" id="{B580D1C3-A01B-2E42-FE06-045810E7AFBC}"/>
              </a:ext>
            </a:extLst>
          </p:cNvPr>
          <p:cNvSpPr>
            <a:spLocks noGrp="1"/>
          </p:cNvSpPr>
          <p:nvPr>
            <p:ph type="sldNum" sz="quarter" idx="12"/>
          </p:nvPr>
        </p:nvSpPr>
        <p:spPr/>
        <p:txBody>
          <a:bodyPr/>
          <a:lstStyle/>
          <a:p>
            <a:fld id="{C39AA05B-0255-784D-8AFE-FC91A58EF22F}" type="slidenum">
              <a:rPr lang="en-GB" smtClean="0"/>
              <a:t>8</a:t>
            </a:fld>
            <a:endParaRPr lang="en-GB"/>
          </a:p>
        </p:txBody>
      </p:sp>
      <p:pic>
        <p:nvPicPr>
          <p:cNvPr id="7" name="Afbeelding 6" descr="Afbeelding met Lettertype, logo, Graphics, ontwerp&#10;&#10;Automatisch gegenereerde beschrijving">
            <a:extLst>
              <a:ext uri="{FF2B5EF4-FFF2-40B4-BE49-F238E27FC236}">
                <a16:creationId xmlns:a16="http://schemas.microsoft.com/office/drawing/2014/main" id="{CFAE771F-0EDE-B344-DD2F-E338CA451A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0069" y="5608274"/>
            <a:ext cx="1840011" cy="1168948"/>
          </a:xfrm>
          <a:prstGeom prst="rect">
            <a:avLst/>
          </a:prstGeom>
        </p:spPr>
      </p:pic>
      <p:sp>
        <p:nvSpPr>
          <p:cNvPr id="15" name="Tekstvak 14">
            <a:extLst>
              <a:ext uri="{FF2B5EF4-FFF2-40B4-BE49-F238E27FC236}">
                <a16:creationId xmlns:a16="http://schemas.microsoft.com/office/drawing/2014/main" id="{32BAF62B-01C6-D3E8-90D8-C3435EA059EE}"/>
              </a:ext>
            </a:extLst>
          </p:cNvPr>
          <p:cNvSpPr txBox="1"/>
          <p:nvPr/>
        </p:nvSpPr>
        <p:spPr>
          <a:xfrm>
            <a:off x="1180312" y="985308"/>
            <a:ext cx="9831376" cy="5262979"/>
          </a:xfrm>
          <a:prstGeom prst="rect">
            <a:avLst/>
          </a:prstGeom>
          <a:noFill/>
        </p:spPr>
        <p:txBody>
          <a:bodyPr wrap="square" rtlCol="0">
            <a:spAutoFit/>
          </a:bodyPr>
          <a:lstStyle/>
          <a:p>
            <a:pPr algn="ctr"/>
            <a:r>
              <a:rPr lang="en-GB" sz="2000" b="1" dirty="0">
                <a:solidFill>
                  <a:srgbClr val="002060"/>
                </a:solidFill>
                <a:latin typeface="Trebuchet MS" panose="020B0703020202090204" pitchFamily="34" charset="0"/>
              </a:rPr>
              <a:t>The manifesto of Europa Uomo (2003)</a:t>
            </a:r>
          </a:p>
          <a:p>
            <a:pPr algn="ctr"/>
            <a:endParaRPr lang="en-GB" sz="2000" b="1" dirty="0">
              <a:solidFill>
                <a:srgbClr val="002060"/>
              </a:solidFill>
              <a:latin typeface="Trebuchet MS" panose="020B0703020202090204" pitchFamily="34" charset="0"/>
            </a:endParaRPr>
          </a:p>
          <a:p>
            <a:pPr marL="342900" lvl="0" indent="-342900">
              <a:buFont typeface="+mj-lt"/>
              <a:buAutoNum type="arabicPeriod"/>
              <a:tabLst>
                <a:tab pos="457200" algn="l"/>
              </a:tabLst>
            </a:pPr>
            <a:r>
              <a:rPr lang="en-GB" sz="1800" b="1" dirty="0">
                <a:solidFill>
                  <a:srgbClr val="002060"/>
                </a:solidFill>
                <a:effectLst/>
                <a:latin typeface="Trebuchet MS" panose="020B0703020202090204" pitchFamily="34" charset="0"/>
                <a:ea typeface="Times New Roman" panose="02020603050405020304" pitchFamily="18" charset="0"/>
              </a:rPr>
              <a:t>To find ways and means to promote </a:t>
            </a:r>
            <a:r>
              <a:rPr lang="en-GB" sz="2400" b="1" dirty="0">
                <a:solidFill>
                  <a:srgbClr val="FF0000"/>
                </a:solidFill>
                <a:effectLst/>
                <a:latin typeface="Trebuchet MS" panose="020B0703020202090204" pitchFamily="34" charset="0"/>
                <a:ea typeface="Times New Roman" panose="02020603050405020304" pitchFamily="18" charset="0"/>
              </a:rPr>
              <a:t>quality of life</a:t>
            </a:r>
            <a:r>
              <a:rPr lang="en-GB" sz="1800" b="1" dirty="0">
                <a:solidFill>
                  <a:srgbClr val="002060"/>
                </a:solidFill>
                <a:effectLst/>
                <a:latin typeface="Trebuchet MS" panose="020B0703020202090204" pitchFamily="34" charset="0"/>
                <a:ea typeface="Times New Roman" panose="02020603050405020304" pitchFamily="18" charset="0"/>
              </a:rPr>
              <a:t> for prostate cancer patients and their families;</a:t>
            </a:r>
            <a:endParaRPr lang="nl-BE" sz="1800" b="1" dirty="0">
              <a:solidFill>
                <a:srgbClr val="002060"/>
              </a:solidFill>
              <a:effectLst/>
              <a:latin typeface="Trebuchet MS" panose="020B0703020202090204" pitchFamily="34" charset="0"/>
              <a:ea typeface="Times New Roman" panose="02020603050405020304" pitchFamily="18" charset="0"/>
            </a:endParaRPr>
          </a:p>
          <a:p>
            <a:pPr marL="342900" lvl="0" indent="-342900">
              <a:buFont typeface="+mj-lt"/>
              <a:buAutoNum type="arabicPeriod"/>
              <a:tabLst>
                <a:tab pos="457200" algn="l"/>
              </a:tabLst>
            </a:pPr>
            <a:r>
              <a:rPr lang="en-GB" sz="1800" b="1" dirty="0">
                <a:solidFill>
                  <a:srgbClr val="002060"/>
                </a:solidFill>
                <a:effectLst/>
                <a:latin typeface="Trebuchet MS" panose="020B0703020202090204" pitchFamily="34" charset="0"/>
                <a:ea typeface="Times New Roman" panose="02020603050405020304" pitchFamily="18" charset="0"/>
              </a:rPr>
              <a:t>To promote the dissemination and exchange of </a:t>
            </a:r>
            <a:r>
              <a:rPr lang="en-GB" sz="2400" b="1" dirty="0">
                <a:solidFill>
                  <a:srgbClr val="FF0000"/>
                </a:solidFill>
                <a:effectLst/>
                <a:latin typeface="Trebuchet MS" panose="020B0703020202090204" pitchFamily="34" charset="0"/>
                <a:ea typeface="Times New Roman" panose="02020603050405020304" pitchFamily="18" charset="0"/>
              </a:rPr>
              <a:t>evidence-based</a:t>
            </a:r>
            <a:r>
              <a:rPr lang="en-GB" sz="1800" b="1" dirty="0">
                <a:solidFill>
                  <a:srgbClr val="002060"/>
                </a:solidFill>
                <a:effectLst/>
                <a:latin typeface="Trebuchet MS" panose="020B0703020202090204" pitchFamily="34" charset="0"/>
                <a:ea typeface="Times New Roman" panose="02020603050405020304" pitchFamily="18" charset="0"/>
              </a:rPr>
              <a:t> as well as factual and up to date information on prostate cancer;</a:t>
            </a:r>
            <a:endParaRPr lang="nl-BE" sz="1800" b="1" dirty="0">
              <a:solidFill>
                <a:srgbClr val="002060"/>
              </a:solidFill>
              <a:effectLst/>
              <a:latin typeface="Trebuchet MS" panose="020B0703020202090204" pitchFamily="34" charset="0"/>
              <a:ea typeface="Times New Roman" panose="02020603050405020304" pitchFamily="18" charset="0"/>
            </a:endParaRPr>
          </a:p>
          <a:p>
            <a:pPr marL="342900" lvl="0" indent="-342900">
              <a:buFont typeface="+mj-lt"/>
              <a:buAutoNum type="arabicPeriod"/>
              <a:tabLst>
                <a:tab pos="457200" algn="l"/>
              </a:tabLst>
            </a:pPr>
            <a:r>
              <a:rPr lang="en-GB" sz="1800" b="1" dirty="0">
                <a:solidFill>
                  <a:srgbClr val="002060"/>
                </a:solidFill>
                <a:effectLst/>
                <a:latin typeface="Trebuchet MS" panose="020B0703020202090204" pitchFamily="34" charset="0"/>
                <a:ea typeface="Times New Roman" panose="02020603050405020304" pitchFamily="18" charset="0"/>
              </a:rPr>
              <a:t>To promote prostate </a:t>
            </a:r>
            <a:r>
              <a:rPr lang="en-GB" sz="2400" b="1" dirty="0">
                <a:solidFill>
                  <a:srgbClr val="FF0000"/>
                </a:solidFill>
                <a:effectLst/>
                <a:latin typeface="Trebuchet MS" panose="020B0703020202090204" pitchFamily="34" charset="0"/>
                <a:ea typeface="Times New Roman" panose="02020603050405020304" pitchFamily="18" charset="0"/>
              </a:rPr>
              <a:t>awareness</a:t>
            </a:r>
            <a:r>
              <a:rPr lang="en-GB" sz="1800" b="1" dirty="0">
                <a:solidFill>
                  <a:srgbClr val="002060"/>
                </a:solidFill>
                <a:effectLst/>
                <a:latin typeface="Trebuchet MS" panose="020B0703020202090204" pitchFamily="34" charset="0"/>
                <a:ea typeface="Times New Roman" panose="02020603050405020304" pitchFamily="18" charset="0"/>
              </a:rPr>
              <a:t> and appropriate diagnosis and prognosis;</a:t>
            </a:r>
            <a:endParaRPr lang="nl-BE" sz="1800" b="1" dirty="0">
              <a:solidFill>
                <a:srgbClr val="002060"/>
              </a:solidFill>
              <a:effectLst/>
              <a:latin typeface="Trebuchet MS" panose="020B0703020202090204" pitchFamily="34" charset="0"/>
              <a:ea typeface="Times New Roman" panose="02020603050405020304" pitchFamily="18" charset="0"/>
            </a:endParaRPr>
          </a:p>
          <a:p>
            <a:pPr marL="342900" lvl="0" indent="-342900">
              <a:buFont typeface="+mj-lt"/>
              <a:buAutoNum type="arabicPeriod"/>
              <a:tabLst>
                <a:tab pos="457200" algn="l"/>
              </a:tabLst>
            </a:pPr>
            <a:r>
              <a:rPr lang="en-GB" sz="1800" b="1" dirty="0">
                <a:solidFill>
                  <a:srgbClr val="002060"/>
                </a:solidFill>
                <a:effectLst/>
                <a:latin typeface="Trebuchet MS" panose="020B0703020202090204" pitchFamily="34" charset="0"/>
                <a:ea typeface="Times New Roman" panose="02020603050405020304" pitchFamily="18" charset="0"/>
              </a:rPr>
              <a:t>To emphasise the need for appropriate</a:t>
            </a:r>
            <a:r>
              <a:rPr lang="en-GB" sz="1800" b="1" dirty="0">
                <a:solidFill>
                  <a:srgbClr val="FF0000"/>
                </a:solidFill>
                <a:effectLst/>
                <a:latin typeface="Trebuchet MS" panose="020B0703020202090204" pitchFamily="34" charset="0"/>
                <a:ea typeface="Times New Roman" panose="02020603050405020304" pitchFamily="18" charset="0"/>
              </a:rPr>
              <a:t> </a:t>
            </a:r>
            <a:r>
              <a:rPr lang="en-GB" sz="2400" b="1" dirty="0">
                <a:solidFill>
                  <a:srgbClr val="FF0000"/>
                </a:solidFill>
                <a:effectLst/>
                <a:latin typeface="Trebuchet MS" panose="020B0703020202090204" pitchFamily="34" charset="0"/>
                <a:ea typeface="Times New Roman" panose="02020603050405020304" pitchFamily="18" charset="0"/>
              </a:rPr>
              <a:t>early detection</a:t>
            </a:r>
            <a:r>
              <a:rPr lang="en-GB" sz="1800" b="1" dirty="0">
                <a:solidFill>
                  <a:srgbClr val="002060"/>
                </a:solidFill>
                <a:effectLst/>
                <a:latin typeface="Trebuchet MS" panose="020B0703020202090204" pitchFamily="34" charset="0"/>
                <a:ea typeface="Times New Roman" panose="02020603050405020304" pitchFamily="18" charset="0"/>
              </a:rPr>
              <a:t>;</a:t>
            </a:r>
            <a:endParaRPr lang="nl-BE" sz="1800" b="1" dirty="0">
              <a:solidFill>
                <a:srgbClr val="002060"/>
              </a:solidFill>
              <a:effectLst/>
              <a:latin typeface="Trebuchet MS" panose="020B0703020202090204" pitchFamily="34" charset="0"/>
              <a:ea typeface="Times New Roman" panose="02020603050405020304" pitchFamily="18" charset="0"/>
            </a:endParaRPr>
          </a:p>
          <a:p>
            <a:pPr marL="342900" lvl="0" indent="-342900">
              <a:buFont typeface="+mj-lt"/>
              <a:buAutoNum type="arabicPeriod"/>
              <a:tabLst>
                <a:tab pos="457200" algn="l"/>
              </a:tabLst>
            </a:pPr>
            <a:r>
              <a:rPr lang="en-GB" sz="1800" b="1" dirty="0">
                <a:solidFill>
                  <a:srgbClr val="002060"/>
                </a:solidFill>
                <a:effectLst/>
                <a:latin typeface="Trebuchet MS" panose="020B0703020202090204" pitchFamily="34" charset="0"/>
                <a:ea typeface="Times New Roman" panose="02020603050405020304" pitchFamily="18" charset="0"/>
              </a:rPr>
              <a:t>To campaign for provision of and access to</a:t>
            </a:r>
            <a:r>
              <a:rPr lang="en-GB" sz="1800" b="1" dirty="0">
                <a:solidFill>
                  <a:srgbClr val="FF0000"/>
                </a:solidFill>
                <a:effectLst/>
                <a:latin typeface="Trebuchet MS" panose="020B0703020202090204" pitchFamily="34" charset="0"/>
                <a:ea typeface="Times New Roman" panose="02020603050405020304" pitchFamily="18" charset="0"/>
              </a:rPr>
              <a:t> </a:t>
            </a:r>
            <a:r>
              <a:rPr lang="en-GB" sz="2400" b="1" dirty="0">
                <a:solidFill>
                  <a:srgbClr val="FF0000"/>
                </a:solidFill>
                <a:effectLst/>
                <a:latin typeface="Trebuchet MS" panose="020B0703020202090204" pitchFamily="34" charset="0"/>
                <a:ea typeface="Times New Roman" panose="02020603050405020304" pitchFamily="18" charset="0"/>
              </a:rPr>
              <a:t>optimum treatment</a:t>
            </a:r>
            <a:r>
              <a:rPr lang="en-GB" sz="1800" b="1" dirty="0">
                <a:solidFill>
                  <a:srgbClr val="002060"/>
                </a:solidFill>
                <a:effectLst/>
                <a:latin typeface="Trebuchet MS" panose="020B0703020202090204" pitchFamily="34" charset="0"/>
                <a:ea typeface="Times New Roman" panose="02020603050405020304" pitchFamily="18" charset="0"/>
              </a:rPr>
              <a:t>;</a:t>
            </a:r>
            <a:endParaRPr lang="nl-BE" sz="1800" b="1" dirty="0">
              <a:solidFill>
                <a:srgbClr val="002060"/>
              </a:solidFill>
              <a:effectLst/>
              <a:latin typeface="Trebuchet MS" panose="020B0703020202090204" pitchFamily="34" charset="0"/>
              <a:ea typeface="Times New Roman" panose="02020603050405020304" pitchFamily="18" charset="0"/>
            </a:endParaRPr>
          </a:p>
          <a:p>
            <a:pPr marL="342900" lvl="0" indent="-342900">
              <a:buFont typeface="+mj-lt"/>
              <a:buAutoNum type="arabicPeriod"/>
              <a:tabLst>
                <a:tab pos="457200" algn="l"/>
              </a:tabLst>
            </a:pPr>
            <a:r>
              <a:rPr lang="en-GB" sz="1800" b="1" dirty="0">
                <a:solidFill>
                  <a:srgbClr val="002060"/>
                </a:solidFill>
                <a:effectLst/>
                <a:latin typeface="Trebuchet MS" panose="020B0703020202090204" pitchFamily="34" charset="0"/>
                <a:ea typeface="Times New Roman" panose="02020603050405020304" pitchFamily="18" charset="0"/>
              </a:rPr>
              <a:t>To ensure quality, </a:t>
            </a:r>
            <a:r>
              <a:rPr lang="en-GB" sz="2400" b="1" dirty="0">
                <a:solidFill>
                  <a:srgbClr val="FF0000"/>
                </a:solidFill>
                <a:effectLst/>
                <a:latin typeface="Trebuchet MS" panose="020B0703020202090204" pitchFamily="34" charset="0"/>
                <a:ea typeface="Times New Roman" panose="02020603050405020304" pitchFamily="18" charset="0"/>
              </a:rPr>
              <a:t>supportive care</a:t>
            </a:r>
            <a:r>
              <a:rPr lang="en-GB" sz="1800" b="1" dirty="0">
                <a:solidFill>
                  <a:srgbClr val="002060"/>
                </a:solidFill>
                <a:effectLst/>
                <a:latin typeface="Trebuchet MS" panose="020B0703020202090204" pitchFamily="34" charset="0"/>
                <a:ea typeface="Times New Roman" panose="02020603050405020304" pitchFamily="18" charset="0"/>
              </a:rPr>
              <a:t> throughout and after treatment;</a:t>
            </a:r>
            <a:endParaRPr lang="nl-BE" sz="1800" b="1" dirty="0">
              <a:solidFill>
                <a:srgbClr val="002060"/>
              </a:solidFill>
              <a:effectLst/>
              <a:latin typeface="Trebuchet MS" panose="020B0703020202090204" pitchFamily="34" charset="0"/>
              <a:ea typeface="Times New Roman" panose="02020603050405020304" pitchFamily="18" charset="0"/>
            </a:endParaRPr>
          </a:p>
          <a:p>
            <a:pPr marL="342900" lvl="0" indent="-342900">
              <a:buFont typeface="+mj-lt"/>
              <a:buAutoNum type="arabicPeriod"/>
              <a:tabLst>
                <a:tab pos="457200" algn="l"/>
              </a:tabLst>
            </a:pPr>
            <a:r>
              <a:rPr lang="en-GB" sz="1800" b="1" dirty="0">
                <a:solidFill>
                  <a:srgbClr val="002060"/>
                </a:solidFill>
                <a:effectLst/>
                <a:latin typeface="Trebuchet MS" panose="020B0703020202090204" pitchFamily="34" charset="0"/>
                <a:ea typeface="Times New Roman" panose="02020603050405020304" pitchFamily="18" charset="0"/>
              </a:rPr>
              <a:t>To promote </a:t>
            </a:r>
            <a:r>
              <a:rPr lang="en-GB" sz="2400" b="1" dirty="0">
                <a:solidFill>
                  <a:srgbClr val="FF0000"/>
                </a:solidFill>
                <a:effectLst/>
                <a:latin typeface="Trebuchet MS" panose="020B0703020202090204" pitchFamily="34" charset="0"/>
                <a:ea typeface="Times New Roman" panose="02020603050405020304" pitchFamily="18" charset="0"/>
              </a:rPr>
              <a:t>multi-professional</a:t>
            </a:r>
            <a:r>
              <a:rPr lang="en-GB" sz="1800" b="1" dirty="0">
                <a:solidFill>
                  <a:srgbClr val="002060"/>
                </a:solidFill>
                <a:effectLst/>
                <a:latin typeface="Trebuchet MS" panose="020B0703020202090204" pitchFamily="34" charset="0"/>
                <a:ea typeface="Times New Roman" panose="02020603050405020304" pitchFamily="18" charset="0"/>
              </a:rPr>
              <a:t> quality care and appropriate medical infrastructure;</a:t>
            </a:r>
            <a:endParaRPr lang="nl-BE" sz="1800" b="1" dirty="0">
              <a:solidFill>
                <a:srgbClr val="002060"/>
              </a:solidFill>
              <a:effectLst/>
              <a:latin typeface="Trebuchet MS" panose="020B0703020202090204" pitchFamily="34" charset="0"/>
              <a:ea typeface="Times New Roman" panose="02020603050405020304" pitchFamily="18" charset="0"/>
            </a:endParaRPr>
          </a:p>
          <a:p>
            <a:pPr marL="342900" lvl="0" indent="-342900">
              <a:buFont typeface="+mj-lt"/>
              <a:buAutoNum type="arabicPeriod"/>
              <a:tabLst>
                <a:tab pos="457200" algn="l"/>
              </a:tabLst>
            </a:pPr>
            <a:r>
              <a:rPr lang="en-GB" sz="1800" b="1" dirty="0">
                <a:solidFill>
                  <a:srgbClr val="002060"/>
                </a:solidFill>
                <a:effectLst/>
                <a:latin typeface="Trebuchet MS" panose="020B0703020202090204" pitchFamily="34" charset="0"/>
                <a:ea typeface="Times New Roman" panose="02020603050405020304" pitchFamily="18" charset="0"/>
              </a:rPr>
              <a:t>To acknowledge good clinical practice and promote its development;</a:t>
            </a:r>
            <a:endParaRPr lang="nl-BE" sz="1800" b="1" dirty="0">
              <a:solidFill>
                <a:srgbClr val="002060"/>
              </a:solidFill>
              <a:effectLst/>
              <a:latin typeface="Trebuchet MS" panose="020B0703020202090204" pitchFamily="34" charset="0"/>
              <a:ea typeface="Times New Roman" panose="02020603050405020304" pitchFamily="18" charset="0"/>
            </a:endParaRPr>
          </a:p>
          <a:p>
            <a:pPr marL="342900" lvl="0" indent="-342900">
              <a:buFont typeface="+mj-lt"/>
              <a:buAutoNum type="arabicPeriod"/>
              <a:tabLst>
                <a:tab pos="457200" algn="l"/>
              </a:tabLst>
            </a:pPr>
            <a:r>
              <a:rPr lang="en-GB" sz="1800" b="1" dirty="0">
                <a:solidFill>
                  <a:srgbClr val="002060"/>
                </a:solidFill>
                <a:effectLst/>
                <a:latin typeface="Trebuchet MS" panose="020B0703020202090204" pitchFamily="34" charset="0"/>
                <a:ea typeface="Times New Roman" panose="02020603050405020304" pitchFamily="18" charset="0"/>
              </a:rPr>
              <a:t>To ensure that all men fully understand any proposed treatment options, including entry into clinical trials and their right to a second opinion;</a:t>
            </a:r>
            <a:endParaRPr lang="nl-BE" sz="1800" b="1" dirty="0">
              <a:solidFill>
                <a:srgbClr val="002060"/>
              </a:solidFill>
              <a:effectLst/>
              <a:latin typeface="Trebuchet MS" panose="020B0703020202090204" pitchFamily="34" charset="0"/>
              <a:ea typeface="Times New Roman" panose="02020603050405020304" pitchFamily="18" charset="0"/>
            </a:endParaRPr>
          </a:p>
          <a:p>
            <a:r>
              <a:rPr lang="en-GB" sz="1800" b="1" dirty="0">
                <a:solidFill>
                  <a:srgbClr val="002060"/>
                </a:solidFill>
                <a:effectLst/>
                <a:latin typeface="Trebuchet MS" panose="020B0703020202090204" pitchFamily="34" charset="0"/>
                <a:ea typeface="Times New Roman" panose="02020603050405020304" pitchFamily="18" charset="0"/>
              </a:rPr>
              <a:t>10.To promote the advancement of prostate cancer research.</a:t>
            </a:r>
            <a:r>
              <a:rPr lang="nl-BE" sz="2000" b="1" dirty="0">
                <a:solidFill>
                  <a:srgbClr val="002060"/>
                </a:solidFill>
                <a:effectLst/>
                <a:latin typeface="Trebuchet MS" panose="020B0703020202090204" pitchFamily="34" charset="0"/>
              </a:rPr>
              <a:t> </a:t>
            </a:r>
            <a:endParaRPr lang="en-GB" sz="2000" b="1" dirty="0">
              <a:solidFill>
                <a:srgbClr val="002060"/>
              </a:solidFill>
              <a:latin typeface="Trebuchet MS" panose="020B0703020202090204" pitchFamily="34" charset="0"/>
            </a:endParaRPr>
          </a:p>
        </p:txBody>
      </p:sp>
    </p:spTree>
    <p:extLst>
      <p:ext uri="{BB962C8B-B14F-4D97-AF65-F5344CB8AC3E}">
        <p14:creationId xmlns:p14="http://schemas.microsoft.com/office/powerpoint/2010/main" val="1267610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1F4E55-ED4D-C835-B6EF-D75B7E5C8390}"/>
              </a:ext>
            </a:extLst>
          </p:cNvPr>
          <p:cNvSpPr>
            <a:spLocks noGrp="1"/>
          </p:cNvSpPr>
          <p:nvPr>
            <p:ph type="title"/>
          </p:nvPr>
        </p:nvSpPr>
        <p:spPr>
          <a:xfrm>
            <a:off x="838200" y="123389"/>
            <a:ext cx="8799786" cy="812034"/>
          </a:xfrm>
        </p:spPr>
        <p:txBody>
          <a:bodyPr/>
          <a:lstStyle/>
          <a:p>
            <a:r>
              <a:rPr lang="en-GB" b="1" dirty="0">
                <a:highlight>
                  <a:srgbClr val="FFFF00"/>
                </a:highlight>
              </a:rPr>
              <a:t>20Years of Europa Uomo</a:t>
            </a:r>
          </a:p>
        </p:txBody>
      </p:sp>
      <p:pic>
        <p:nvPicPr>
          <p:cNvPr id="4" name="Tijdelijke aanduiding voor inhoud 6">
            <a:extLst>
              <a:ext uri="{FF2B5EF4-FFF2-40B4-BE49-F238E27FC236}">
                <a16:creationId xmlns:a16="http://schemas.microsoft.com/office/drawing/2014/main" id="{02E8CCA9-1AD3-6FAA-60F7-55DF3060D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2948" y="0"/>
            <a:ext cx="2299052" cy="985308"/>
          </a:xfrm>
          <a:prstGeom prst="rect">
            <a:avLst/>
          </a:prstGeom>
        </p:spPr>
      </p:pic>
      <p:sp>
        <p:nvSpPr>
          <p:cNvPr id="5" name="Tijdelijke aanduiding voor voettekst 4">
            <a:extLst>
              <a:ext uri="{FF2B5EF4-FFF2-40B4-BE49-F238E27FC236}">
                <a16:creationId xmlns:a16="http://schemas.microsoft.com/office/drawing/2014/main" id="{C4F87EC4-2330-0DEA-A653-1DB4FA0FAB7E}"/>
              </a:ext>
            </a:extLst>
          </p:cNvPr>
          <p:cNvSpPr>
            <a:spLocks noGrp="1"/>
          </p:cNvSpPr>
          <p:nvPr>
            <p:ph type="ftr" sz="quarter" idx="11"/>
          </p:nvPr>
        </p:nvSpPr>
        <p:spPr/>
        <p:txBody>
          <a:bodyPr/>
          <a:lstStyle/>
          <a:p>
            <a:r>
              <a:rPr lang="en-GB"/>
              <a:t>Dr Erik Briers MS PhD Europa Uomo</a:t>
            </a:r>
          </a:p>
        </p:txBody>
      </p:sp>
      <p:sp>
        <p:nvSpPr>
          <p:cNvPr id="6" name="Tijdelijke aanduiding voor dianummer 5">
            <a:extLst>
              <a:ext uri="{FF2B5EF4-FFF2-40B4-BE49-F238E27FC236}">
                <a16:creationId xmlns:a16="http://schemas.microsoft.com/office/drawing/2014/main" id="{B580D1C3-A01B-2E42-FE06-045810E7AFBC}"/>
              </a:ext>
            </a:extLst>
          </p:cNvPr>
          <p:cNvSpPr>
            <a:spLocks noGrp="1"/>
          </p:cNvSpPr>
          <p:nvPr>
            <p:ph type="sldNum" sz="quarter" idx="12"/>
          </p:nvPr>
        </p:nvSpPr>
        <p:spPr/>
        <p:txBody>
          <a:bodyPr/>
          <a:lstStyle/>
          <a:p>
            <a:fld id="{C39AA05B-0255-784D-8AFE-FC91A58EF22F}" type="slidenum">
              <a:rPr lang="en-GB" smtClean="0"/>
              <a:t>9</a:t>
            </a:fld>
            <a:endParaRPr lang="en-GB"/>
          </a:p>
        </p:txBody>
      </p:sp>
      <p:pic>
        <p:nvPicPr>
          <p:cNvPr id="3" name="Afbeelding 2">
            <a:extLst>
              <a:ext uri="{FF2B5EF4-FFF2-40B4-BE49-F238E27FC236}">
                <a16:creationId xmlns:a16="http://schemas.microsoft.com/office/drawing/2014/main" id="{436FE4CA-94B0-FC2B-0A28-A04006A41A31}"/>
              </a:ext>
            </a:extLst>
          </p:cNvPr>
          <p:cNvPicPr>
            <a:picLocks noChangeAspect="1"/>
          </p:cNvPicPr>
          <p:nvPr/>
        </p:nvPicPr>
        <p:blipFill>
          <a:blip r:embed="rId3"/>
          <a:stretch>
            <a:fillRect/>
          </a:stretch>
        </p:blipFill>
        <p:spPr>
          <a:xfrm>
            <a:off x="3062673" y="860637"/>
            <a:ext cx="5943600" cy="5136725"/>
          </a:xfrm>
          <a:prstGeom prst="rect">
            <a:avLst/>
          </a:prstGeom>
        </p:spPr>
      </p:pic>
      <p:sp>
        <p:nvSpPr>
          <p:cNvPr id="8" name="Tekstvak 7">
            <a:extLst>
              <a:ext uri="{FF2B5EF4-FFF2-40B4-BE49-F238E27FC236}">
                <a16:creationId xmlns:a16="http://schemas.microsoft.com/office/drawing/2014/main" id="{64870155-6FB2-42CE-EC6A-1EB32277CE76}"/>
              </a:ext>
            </a:extLst>
          </p:cNvPr>
          <p:cNvSpPr txBox="1"/>
          <p:nvPr/>
        </p:nvSpPr>
        <p:spPr>
          <a:xfrm>
            <a:off x="5940078" y="5207360"/>
            <a:ext cx="4928428" cy="646331"/>
          </a:xfrm>
          <a:prstGeom prst="rect">
            <a:avLst/>
          </a:prstGeom>
          <a:noFill/>
        </p:spPr>
        <p:txBody>
          <a:bodyPr wrap="square" rtlCol="0">
            <a:spAutoFit/>
          </a:bodyPr>
          <a:lstStyle/>
          <a:p>
            <a:pPr algn="ctr"/>
            <a:r>
              <a:rPr lang="en-GB" sz="3600" b="1" dirty="0">
                <a:solidFill>
                  <a:srgbClr val="002060"/>
                </a:solidFill>
                <a:latin typeface="Trebuchet MS" panose="020B0703020202090204" pitchFamily="34" charset="0"/>
              </a:rPr>
              <a:t>Board members 2024</a:t>
            </a:r>
          </a:p>
        </p:txBody>
      </p:sp>
    </p:spTree>
    <p:extLst>
      <p:ext uri="{BB962C8B-B14F-4D97-AF65-F5344CB8AC3E}">
        <p14:creationId xmlns:p14="http://schemas.microsoft.com/office/powerpoint/2010/main" val="1868739045"/>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180</TotalTime>
  <Words>963</Words>
  <Application>Microsoft Macintosh PowerPoint</Application>
  <PresentationFormat>Breedbeeld</PresentationFormat>
  <Paragraphs>180</Paragraphs>
  <Slides>22</Slides>
  <Notes>0</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22</vt:i4>
      </vt:variant>
    </vt:vector>
  </HeadingPairs>
  <TitlesOfParts>
    <vt:vector size="30" baseType="lpstr">
      <vt:lpstr>Aptos</vt:lpstr>
      <vt:lpstr>Aptos Display</vt:lpstr>
      <vt:lpstr>Arial</vt:lpstr>
      <vt:lpstr>Blokletters Viltstift</vt:lpstr>
      <vt:lpstr>Blokletters Viltstift</vt:lpstr>
      <vt:lpstr>Roboto</vt:lpstr>
      <vt:lpstr>Trebuchet MS</vt:lpstr>
      <vt:lpstr>Kantoorthema</vt:lpstr>
      <vt:lpstr>20 Years of Europa Uomo</vt:lpstr>
      <vt:lpstr>20Years of Europa Uomo</vt:lpstr>
      <vt:lpstr>20Years of Europa Uomo</vt:lpstr>
      <vt:lpstr>20Years of Europa Uomo</vt:lpstr>
      <vt:lpstr>20Years of Europa Uomo</vt:lpstr>
      <vt:lpstr>20Years of Europa Uomo</vt:lpstr>
      <vt:lpstr>20Years of Europa Uomo</vt:lpstr>
      <vt:lpstr>20Years of Europa Uomo</vt:lpstr>
      <vt:lpstr>20Years of Europa Uomo</vt:lpstr>
      <vt:lpstr>20Years of Europa Uomo</vt:lpstr>
      <vt:lpstr>20Years of Europa Uomo</vt:lpstr>
      <vt:lpstr>20Years of Europa Uomo</vt:lpstr>
      <vt:lpstr>20Years of Europa Uomo</vt:lpstr>
      <vt:lpstr>20Years of Europa Uomo</vt:lpstr>
      <vt:lpstr>20Years of Europa Uomo</vt:lpstr>
      <vt:lpstr>20Years of Europa Uomo</vt:lpstr>
      <vt:lpstr>20Years of Europa Uomo</vt:lpstr>
      <vt:lpstr>20Years of Europa Uomo</vt:lpstr>
      <vt:lpstr>20Years of Europa Uomo</vt:lpstr>
      <vt:lpstr>20Years of Europa Uomo</vt:lpstr>
      <vt:lpstr>20Years of Europa Uomo</vt:lpstr>
      <vt:lpstr>20Years of Europa Uomo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Erik Briers Briers</dc:creator>
  <cp:lastModifiedBy>Erik Briers Briers</cp:lastModifiedBy>
  <cp:revision>9</cp:revision>
  <dcterms:created xsi:type="dcterms:W3CDTF">2024-05-16T11:30:58Z</dcterms:created>
  <dcterms:modified xsi:type="dcterms:W3CDTF">2024-05-16T14:31:32Z</dcterms:modified>
</cp:coreProperties>
</file>